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86" r:id="rId2"/>
    <p:sldId id="287" r:id="rId3"/>
    <p:sldId id="289" r:id="rId4"/>
    <p:sldId id="290" r:id="rId5"/>
    <p:sldId id="291" r:id="rId6"/>
    <p:sldId id="293" r:id="rId7"/>
    <p:sldId id="294" r:id="rId8"/>
    <p:sldId id="295" r:id="rId9"/>
    <p:sldId id="296" r:id="rId10"/>
    <p:sldId id="29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85794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A69F0E-8791-4271-99A3-3F002970992A}" type="doc">
      <dgm:prSet loTypeId="urn:microsoft.com/office/officeart/2009/3/layout/OpposingIdeas" loCatId="relationship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sk-SK"/>
        </a:p>
      </dgm:t>
    </dgm:pt>
    <dgm:pt modelId="{DF3EA43C-6816-45D9-A075-97B432CCDCC5}">
      <dgm:prSet phldrT="[Text]"/>
      <dgm:spPr/>
      <dgm:t>
        <a:bodyPr/>
        <a:lstStyle/>
        <a:p>
          <a:r>
            <a:rPr lang="sk-SK" b="1" dirty="0"/>
            <a:t>So</a:t>
          </a:r>
          <a:r>
            <a:rPr lang="sk-SK" dirty="0"/>
            <a:t> </a:t>
          </a:r>
          <a:r>
            <a:rPr lang="sk-SK" b="1" dirty="0"/>
            <a:t>vstavaným</a:t>
          </a:r>
          <a:r>
            <a:rPr lang="sk-SK" dirty="0"/>
            <a:t> senzorom</a:t>
          </a:r>
        </a:p>
      </dgm:t>
    </dgm:pt>
    <dgm:pt modelId="{1BDE9BD2-E3A4-4BA0-98C2-EF9652BB0C49}" type="parTrans" cxnId="{D5CF5C14-26DE-4602-AE74-F679F93D23DC}">
      <dgm:prSet/>
      <dgm:spPr/>
      <dgm:t>
        <a:bodyPr/>
        <a:lstStyle/>
        <a:p>
          <a:endParaRPr lang="sk-SK"/>
        </a:p>
      </dgm:t>
    </dgm:pt>
    <dgm:pt modelId="{6CF81F4B-2447-44DF-B465-2725A5103C89}" type="sibTrans" cxnId="{D5CF5C14-26DE-4602-AE74-F679F93D23DC}">
      <dgm:prSet/>
      <dgm:spPr/>
      <dgm:t>
        <a:bodyPr/>
        <a:lstStyle/>
        <a:p>
          <a:endParaRPr lang="sk-SK"/>
        </a:p>
      </dgm:t>
    </dgm:pt>
    <dgm:pt modelId="{1B62B306-40C6-4066-A452-0D556007C2EC}">
      <dgm:prSet phldrT="[Text]"/>
      <dgm:spPr/>
      <dgm:t>
        <a:bodyPr/>
        <a:lstStyle/>
        <a:p>
          <a:r>
            <a:rPr lang="sk-SK" b="1" dirty="0"/>
            <a:t>Bez vstavaného </a:t>
          </a:r>
          <a:r>
            <a:rPr lang="sk-SK" dirty="0"/>
            <a:t>senzora</a:t>
          </a:r>
        </a:p>
      </dgm:t>
    </dgm:pt>
    <dgm:pt modelId="{7497292E-01A0-4F7E-AD54-A5655B8A4ACD}" type="parTrans" cxnId="{5C9E5EEA-E018-439D-985F-4FFA0D0B4772}">
      <dgm:prSet/>
      <dgm:spPr/>
      <dgm:t>
        <a:bodyPr/>
        <a:lstStyle/>
        <a:p>
          <a:endParaRPr lang="sk-SK"/>
        </a:p>
      </dgm:t>
    </dgm:pt>
    <dgm:pt modelId="{1DD50E68-0058-48C5-A4A8-7CA56EFF88C1}" type="sibTrans" cxnId="{5C9E5EEA-E018-439D-985F-4FFA0D0B4772}">
      <dgm:prSet/>
      <dgm:spPr/>
      <dgm:t>
        <a:bodyPr/>
        <a:lstStyle/>
        <a:p>
          <a:endParaRPr lang="sk-SK"/>
        </a:p>
      </dgm:t>
    </dgm:pt>
    <dgm:pt modelId="{2D59DE91-19B2-410E-90EA-A2A45ABA20F7}">
      <dgm:prSet phldrT="[Text]" custT="1"/>
      <dgm:spPr/>
      <dgm:t>
        <a:bodyPr/>
        <a:lstStyle/>
        <a:p>
          <a:r>
            <a:rPr lang="sk-SK" sz="2000" i="0">
              <a:effectLst/>
              <a:latin typeface="+mj-lt"/>
            </a:rPr>
            <a:t>Kanlux 22371 súmrakový spínač s externým senzorom IP65/20</a:t>
          </a:r>
          <a:endParaRPr lang="sk-SK" sz="2000" dirty="0"/>
        </a:p>
      </dgm:t>
    </dgm:pt>
    <dgm:pt modelId="{5C50C752-83E7-41D4-8DCB-E67C50DFCF37}" type="parTrans" cxnId="{BF61D127-2DB4-4325-8FD9-3DF85474B397}">
      <dgm:prSet/>
      <dgm:spPr/>
      <dgm:t>
        <a:bodyPr/>
        <a:lstStyle/>
        <a:p>
          <a:endParaRPr lang="sk-SK"/>
        </a:p>
      </dgm:t>
    </dgm:pt>
    <dgm:pt modelId="{8F33E4D1-C0A8-4BD0-95DE-46317CBA60F9}" type="sibTrans" cxnId="{BF61D127-2DB4-4325-8FD9-3DF85474B397}">
      <dgm:prSet/>
      <dgm:spPr/>
      <dgm:t>
        <a:bodyPr/>
        <a:lstStyle/>
        <a:p>
          <a:endParaRPr lang="sk-SK"/>
        </a:p>
      </dgm:t>
    </dgm:pt>
    <dgm:pt modelId="{40D65914-98B2-4CCF-A102-160AACF5CA61}">
      <dgm:prSet phldrT="[Text]" custT="1"/>
      <dgm:spPr/>
      <dgm:t>
        <a:bodyPr/>
        <a:lstStyle/>
        <a:p>
          <a:r>
            <a:rPr lang="sk-SK" sz="2000" b="0" i="0">
              <a:effectLst/>
              <a:latin typeface="Open Sans"/>
            </a:rPr>
            <a:t>DIN 230V Súmrakový spínač so vstavaným senzorom osvetlenia IP65</a:t>
          </a:r>
          <a:endParaRPr lang="sk-SK" sz="2000" dirty="0"/>
        </a:p>
      </dgm:t>
    </dgm:pt>
    <dgm:pt modelId="{A6365F89-D4C8-47C8-AFC5-23C1FB72AF31}" type="sibTrans" cxnId="{21CF19AE-6182-4A50-A0C8-6DD63A13109A}">
      <dgm:prSet/>
      <dgm:spPr/>
      <dgm:t>
        <a:bodyPr/>
        <a:lstStyle/>
        <a:p>
          <a:endParaRPr lang="sk-SK"/>
        </a:p>
      </dgm:t>
    </dgm:pt>
    <dgm:pt modelId="{1E937354-EEDA-4219-8A0D-5072E09FB1D7}" type="parTrans" cxnId="{21CF19AE-6182-4A50-A0C8-6DD63A13109A}">
      <dgm:prSet/>
      <dgm:spPr/>
      <dgm:t>
        <a:bodyPr/>
        <a:lstStyle/>
        <a:p>
          <a:endParaRPr lang="sk-SK"/>
        </a:p>
      </dgm:t>
    </dgm:pt>
    <dgm:pt modelId="{3DEFBFD3-BEE0-4303-B02C-A6EBE2E2E690}" type="pres">
      <dgm:prSet presAssocID="{5EA69F0E-8791-4271-99A3-3F002970992A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7C9A548F-31BF-4B91-9ECD-06EA48C85E51}" type="pres">
      <dgm:prSet presAssocID="{5EA69F0E-8791-4271-99A3-3F002970992A}" presName="Background" presStyleLbl="node1" presStyleIdx="0" presStyleCnt="1"/>
      <dgm:spPr/>
    </dgm:pt>
    <dgm:pt modelId="{6E7047E0-2748-4846-9766-A10D70B28F16}" type="pres">
      <dgm:prSet presAssocID="{5EA69F0E-8791-4271-99A3-3F002970992A}" presName="Divider" presStyleLbl="callout" presStyleIdx="0" presStyleCnt="1"/>
      <dgm:spPr/>
    </dgm:pt>
    <dgm:pt modelId="{5BCA168E-6D89-4049-AC71-B9117BEA57FF}" type="pres">
      <dgm:prSet presAssocID="{5EA69F0E-8791-4271-99A3-3F002970992A}" presName="ChildText1" presStyleLbl="revTx" presStyleIdx="0" presStyleCnt="0" custScaleX="109232" custScaleY="89858" custLinFactNeighborX="4248" custLinFactNeighborY="-1883">
        <dgm:presLayoutVars>
          <dgm:chMax val="0"/>
          <dgm:chPref val="0"/>
          <dgm:bulletEnabled val="1"/>
        </dgm:presLayoutVars>
      </dgm:prSet>
      <dgm:spPr/>
    </dgm:pt>
    <dgm:pt modelId="{9A51CE6E-1358-495A-8F37-868ADB2AE3A4}" type="pres">
      <dgm:prSet presAssocID="{5EA69F0E-8791-4271-99A3-3F002970992A}" presName="ChildText2" presStyleLbl="revTx" presStyleIdx="0" presStyleCnt="0" custScaleY="92548">
        <dgm:presLayoutVars>
          <dgm:chMax val="0"/>
          <dgm:chPref val="0"/>
          <dgm:bulletEnabled val="1"/>
        </dgm:presLayoutVars>
      </dgm:prSet>
      <dgm:spPr/>
    </dgm:pt>
    <dgm:pt modelId="{7B7C511A-5A65-4EE3-AFEB-72E7D3D95E85}" type="pres">
      <dgm:prSet presAssocID="{5EA69F0E-8791-4271-99A3-3F002970992A}" presName="ParentText1" presStyleLbl="revTx" presStyleIdx="0" presStyleCnt="0">
        <dgm:presLayoutVars>
          <dgm:chMax val="1"/>
          <dgm:chPref val="1"/>
        </dgm:presLayoutVars>
      </dgm:prSet>
      <dgm:spPr/>
    </dgm:pt>
    <dgm:pt modelId="{7F9D4D74-9AF5-4BE5-8277-5F0272190B93}" type="pres">
      <dgm:prSet presAssocID="{5EA69F0E-8791-4271-99A3-3F002970992A}" presName="ParentShape1" presStyleLbl="alignImgPlace1" presStyleIdx="0" presStyleCnt="2">
        <dgm:presLayoutVars/>
      </dgm:prSet>
      <dgm:spPr/>
    </dgm:pt>
    <dgm:pt modelId="{F8B10C3D-112D-4388-8732-D266A30B6B59}" type="pres">
      <dgm:prSet presAssocID="{5EA69F0E-8791-4271-99A3-3F002970992A}" presName="ParentText2" presStyleLbl="revTx" presStyleIdx="0" presStyleCnt="0">
        <dgm:presLayoutVars>
          <dgm:chMax val="1"/>
          <dgm:chPref val="1"/>
        </dgm:presLayoutVars>
      </dgm:prSet>
      <dgm:spPr/>
    </dgm:pt>
    <dgm:pt modelId="{7157BDC3-8CA7-4236-AFD5-C1A701139E5D}" type="pres">
      <dgm:prSet presAssocID="{5EA69F0E-8791-4271-99A3-3F002970992A}" presName="ParentShape2" presStyleLbl="alignImgPlace1" presStyleIdx="1" presStyleCnt="2">
        <dgm:presLayoutVars/>
      </dgm:prSet>
      <dgm:spPr/>
    </dgm:pt>
  </dgm:ptLst>
  <dgm:cxnLst>
    <dgm:cxn modelId="{D5CF5C14-26DE-4602-AE74-F679F93D23DC}" srcId="{5EA69F0E-8791-4271-99A3-3F002970992A}" destId="{DF3EA43C-6816-45D9-A075-97B432CCDCC5}" srcOrd="0" destOrd="0" parTransId="{1BDE9BD2-E3A4-4BA0-98C2-EF9652BB0C49}" sibTransId="{6CF81F4B-2447-44DF-B465-2725A5103C89}"/>
    <dgm:cxn modelId="{2BDB7223-1387-44C1-8E69-8389D2932F5B}" type="presOf" srcId="{DF3EA43C-6816-45D9-A075-97B432CCDCC5}" destId="{7F9D4D74-9AF5-4BE5-8277-5F0272190B93}" srcOrd="1" destOrd="0" presId="urn:microsoft.com/office/officeart/2009/3/layout/OpposingIdeas"/>
    <dgm:cxn modelId="{BF61D127-2DB4-4325-8FD9-3DF85474B397}" srcId="{1B62B306-40C6-4066-A452-0D556007C2EC}" destId="{2D59DE91-19B2-410E-90EA-A2A45ABA20F7}" srcOrd="0" destOrd="0" parTransId="{5C50C752-83E7-41D4-8DCB-E67C50DFCF37}" sibTransId="{8F33E4D1-C0A8-4BD0-95DE-46317CBA60F9}"/>
    <dgm:cxn modelId="{F6FD1A70-E373-452C-BD67-D0A2A01D59C7}" type="presOf" srcId="{40D65914-98B2-4CCF-A102-160AACF5CA61}" destId="{5BCA168E-6D89-4049-AC71-B9117BEA57FF}" srcOrd="0" destOrd="0" presId="urn:microsoft.com/office/officeart/2009/3/layout/OpposingIdeas"/>
    <dgm:cxn modelId="{6DD8F778-6027-4160-8D05-1450AF914BC3}" type="presOf" srcId="{1B62B306-40C6-4066-A452-0D556007C2EC}" destId="{F8B10C3D-112D-4388-8732-D266A30B6B59}" srcOrd="0" destOrd="0" presId="urn:microsoft.com/office/officeart/2009/3/layout/OpposingIdeas"/>
    <dgm:cxn modelId="{35D8FB5A-33C4-4D86-BBAC-41C648815CCF}" type="presOf" srcId="{5EA69F0E-8791-4271-99A3-3F002970992A}" destId="{3DEFBFD3-BEE0-4303-B02C-A6EBE2E2E690}" srcOrd="0" destOrd="0" presId="urn:microsoft.com/office/officeart/2009/3/layout/OpposingIdeas"/>
    <dgm:cxn modelId="{66F26490-FA8B-409A-B5E8-30653C5A5354}" type="presOf" srcId="{2D59DE91-19B2-410E-90EA-A2A45ABA20F7}" destId="{9A51CE6E-1358-495A-8F37-868ADB2AE3A4}" srcOrd="0" destOrd="0" presId="urn:microsoft.com/office/officeart/2009/3/layout/OpposingIdeas"/>
    <dgm:cxn modelId="{21CF19AE-6182-4A50-A0C8-6DD63A13109A}" srcId="{DF3EA43C-6816-45D9-A075-97B432CCDCC5}" destId="{40D65914-98B2-4CCF-A102-160AACF5CA61}" srcOrd="0" destOrd="0" parTransId="{1E937354-EEDA-4219-8A0D-5072E09FB1D7}" sibTransId="{A6365F89-D4C8-47C8-AFC5-23C1FB72AF31}"/>
    <dgm:cxn modelId="{EC534BB4-E232-4EA6-AA92-6AE4E9387F98}" type="presOf" srcId="{DF3EA43C-6816-45D9-A075-97B432CCDCC5}" destId="{7B7C511A-5A65-4EE3-AFEB-72E7D3D95E85}" srcOrd="0" destOrd="0" presId="urn:microsoft.com/office/officeart/2009/3/layout/OpposingIdeas"/>
    <dgm:cxn modelId="{F67741CA-6D8C-47A4-B9B0-369EA43DC1A1}" type="presOf" srcId="{1B62B306-40C6-4066-A452-0D556007C2EC}" destId="{7157BDC3-8CA7-4236-AFD5-C1A701139E5D}" srcOrd="1" destOrd="0" presId="urn:microsoft.com/office/officeart/2009/3/layout/OpposingIdeas"/>
    <dgm:cxn modelId="{5C9E5EEA-E018-439D-985F-4FFA0D0B4772}" srcId="{5EA69F0E-8791-4271-99A3-3F002970992A}" destId="{1B62B306-40C6-4066-A452-0D556007C2EC}" srcOrd="1" destOrd="0" parTransId="{7497292E-01A0-4F7E-AD54-A5655B8A4ACD}" sibTransId="{1DD50E68-0058-48C5-A4A8-7CA56EFF88C1}"/>
    <dgm:cxn modelId="{CC07403B-0B21-46D9-9AD0-6E55C68695CB}" type="presParOf" srcId="{3DEFBFD3-BEE0-4303-B02C-A6EBE2E2E690}" destId="{7C9A548F-31BF-4B91-9ECD-06EA48C85E51}" srcOrd="0" destOrd="0" presId="urn:microsoft.com/office/officeart/2009/3/layout/OpposingIdeas"/>
    <dgm:cxn modelId="{4B765072-814F-4A1D-BB9A-651D69DD6E39}" type="presParOf" srcId="{3DEFBFD3-BEE0-4303-B02C-A6EBE2E2E690}" destId="{6E7047E0-2748-4846-9766-A10D70B28F16}" srcOrd="1" destOrd="0" presId="urn:microsoft.com/office/officeart/2009/3/layout/OpposingIdeas"/>
    <dgm:cxn modelId="{D862C04E-6130-4073-9A02-B65A40B5366D}" type="presParOf" srcId="{3DEFBFD3-BEE0-4303-B02C-A6EBE2E2E690}" destId="{5BCA168E-6D89-4049-AC71-B9117BEA57FF}" srcOrd="2" destOrd="0" presId="urn:microsoft.com/office/officeart/2009/3/layout/OpposingIdeas"/>
    <dgm:cxn modelId="{74C5D02D-621A-4C3E-AC8D-85ACA4349FF7}" type="presParOf" srcId="{3DEFBFD3-BEE0-4303-B02C-A6EBE2E2E690}" destId="{9A51CE6E-1358-495A-8F37-868ADB2AE3A4}" srcOrd="3" destOrd="0" presId="urn:microsoft.com/office/officeart/2009/3/layout/OpposingIdeas"/>
    <dgm:cxn modelId="{BD047E5B-5AB8-4699-9CDB-CCEFB312739E}" type="presParOf" srcId="{3DEFBFD3-BEE0-4303-B02C-A6EBE2E2E690}" destId="{7B7C511A-5A65-4EE3-AFEB-72E7D3D95E85}" srcOrd="4" destOrd="0" presId="urn:microsoft.com/office/officeart/2009/3/layout/OpposingIdeas"/>
    <dgm:cxn modelId="{7D45F41A-C12B-477F-92C4-8AA61335C991}" type="presParOf" srcId="{3DEFBFD3-BEE0-4303-B02C-A6EBE2E2E690}" destId="{7F9D4D74-9AF5-4BE5-8277-5F0272190B93}" srcOrd="5" destOrd="0" presId="urn:microsoft.com/office/officeart/2009/3/layout/OpposingIdeas"/>
    <dgm:cxn modelId="{909971CD-FDF1-4970-8ED6-ED24CD48E6EF}" type="presParOf" srcId="{3DEFBFD3-BEE0-4303-B02C-A6EBE2E2E690}" destId="{F8B10C3D-112D-4388-8732-D266A30B6B59}" srcOrd="6" destOrd="0" presId="urn:microsoft.com/office/officeart/2009/3/layout/OpposingIdeas"/>
    <dgm:cxn modelId="{43437D32-14B7-4608-9509-670008E2D27D}" type="presParOf" srcId="{3DEFBFD3-BEE0-4303-B02C-A6EBE2E2E690}" destId="{7157BDC3-8CA7-4236-AFD5-C1A701139E5D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DE7D6A-818D-4F6C-94E4-16EC1C56FD0B}" type="doc">
      <dgm:prSet loTypeId="urn:microsoft.com/office/officeart/2005/8/layout/hProcess7" loCatId="list" qsTypeId="urn:microsoft.com/office/officeart/2005/8/quickstyle/simple3" qsCatId="simple" csTypeId="urn:microsoft.com/office/officeart/2005/8/colors/accent1_2" csCatId="accent1" phldr="1"/>
      <dgm:spPr/>
    </dgm:pt>
    <dgm:pt modelId="{980BAC4C-8800-4F98-AA79-45A1FEEDE005}">
      <dgm:prSet phldrT="[Text]" custT="1"/>
      <dgm:spPr/>
      <dgm:t>
        <a:bodyPr/>
        <a:lstStyle/>
        <a:p>
          <a:r>
            <a:rPr lang="sk-SK" sz="5000" dirty="0"/>
            <a:t>Exteriérový</a:t>
          </a:r>
        </a:p>
      </dgm:t>
    </dgm:pt>
    <dgm:pt modelId="{1799C194-5797-4A53-AD12-F81BF52A50FE}" type="parTrans" cxnId="{51868FC6-E7A8-49A7-BF0A-84E3AC864F82}">
      <dgm:prSet/>
      <dgm:spPr/>
      <dgm:t>
        <a:bodyPr/>
        <a:lstStyle/>
        <a:p>
          <a:endParaRPr lang="sk-SK"/>
        </a:p>
      </dgm:t>
    </dgm:pt>
    <dgm:pt modelId="{B85A7AC5-8355-460C-960F-71E18B6D48CE}" type="sibTrans" cxnId="{51868FC6-E7A8-49A7-BF0A-84E3AC864F82}">
      <dgm:prSet/>
      <dgm:spPr/>
      <dgm:t>
        <a:bodyPr/>
        <a:lstStyle/>
        <a:p>
          <a:endParaRPr lang="sk-SK"/>
        </a:p>
      </dgm:t>
    </dgm:pt>
    <dgm:pt modelId="{B2B03305-EE11-4DEA-B287-E80737FD2BDC}">
      <dgm:prSet phldrT="[Text]" custT="1"/>
      <dgm:spPr/>
      <dgm:t>
        <a:bodyPr/>
        <a:lstStyle/>
        <a:p>
          <a:r>
            <a:rPr lang="sk-SK" sz="5000" dirty="0"/>
            <a:t>Interiérový</a:t>
          </a:r>
        </a:p>
      </dgm:t>
    </dgm:pt>
    <dgm:pt modelId="{A9CF3E07-AED2-4A11-8CEA-4E17B5A5B55C}" type="parTrans" cxnId="{F8E15AB3-BE19-4B23-9433-D2DDE4669EBF}">
      <dgm:prSet/>
      <dgm:spPr/>
      <dgm:t>
        <a:bodyPr/>
        <a:lstStyle/>
        <a:p>
          <a:endParaRPr lang="sk-SK"/>
        </a:p>
      </dgm:t>
    </dgm:pt>
    <dgm:pt modelId="{047D2CA0-459E-46B1-8884-DD6A5E5B9105}" type="sibTrans" cxnId="{F8E15AB3-BE19-4B23-9433-D2DDE4669EBF}">
      <dgm:prSet/>
      <dgm:spPr/>
      <dgm:t>
        <a:bodyPr/>
        <a:lstStyle/>
        <a:p>
          <a:endParaRPr lang="sk-SK"/>
        </a:p>
      </dgm:t>
    </dgm:pt>
    <dgm:pt modelId="{ED6B1371-AD19-4910-B564-85E6CB4E8EDF}" type="pres">
      <dgm:prSet presAssocID="{D6DE7D6A-818D-4F6C-94E4-16EC1C56FD0B}" presName="Name0" presStyleCnt="0">
        <dgm:presLayoutVars>
          <dgm:dir/>
          <dgm:animLvl val="lvl"/>
          <dgm:resizeHandles val="exact"/>
        </dgm:presLayoutVars>
      </dgm:prSet>
      <dgm:spPr/>
    </dgm:pt>
    <dgm:pt modelId="{85D0248B-A25C-456D-907D-E7EEB1CECD65}" type="pres">
      <dgm:prSet presAssocID="{980BAC4C-8800-4F98-AA79-45A1FEEDE005}" presName="compositeNode" presStyleCnt="0">
        <dgm:presLayoutVars>
          <dgm:bulletEnabled val="1"/>
        </dgm:presLayoutVars>
      </dgm:prSet>
      <dgm:spPr/>
    </dgm:pt>
    <dgm:pt modelId="{2F0A2D38-03EA-4B9E-B8EB-10AC838CCD23}" type="pres">
      <dgm:prSet presAssocID="{980BAC4C-8800-4F98-AA79-45A1FEEDE005}" presName="bgRect" presStyleLbl="node1" presStyleIdx="0" presStyleCnt="2" custLinFactNeighborX="-39" custLinFactNeighborY="587"/>
      <dgm:spPr/>
    </dgm:pt>
    <dgm:pt modelId="{6703C6CD-DFF0-4716-822E-45C1F1284295}" type="pres">
      <dgm:prSet presAssocID="{980BAC4C-8800-4F98-AA79-45A1FEEDE005}" presName="parentNode" presStyleLbl="node1" presStyleIdx="0" presStyleCnt="2">
        <dgm:presLayoutVars>
          <dgm:chMax val="0"/>
          <dgm:bulletEnabled val="1"/>
        </dgm:presLayoutVars>
      </dgm:prSet>
      <dgm:spPr/>
    </dgm:pt>
    <dgm:pt modelId="{21A979F9-B2D8-4525-B38B-770423B8C55E}" type="pres">
      <dgm:prSet presAssocID="{B85A7AC5-8355-460C-960F-71E18B6D48CE}" presName="hSp" presStyleCnt="0"/>
      <dgm:spPr/>
    </dgm:pt>
    <dgm:pt modelId="{51AFE240-4FBE-4E0F-B774-1377BB5504F0}" type="pres">
      <dgm:prSet presAssocID="{B85A7AC5-8355-460C-960F-71E18B6D48CE}" presName="vProcSp" presStyleCnt="0"/>
      <dgm:spPr/>
    </dgm:pt>
    <dgm:pt modelId="{CD1FB2EC-EB2C-41F6-A2EF-65DAF256F670}" type="pres">
      <dgm:prSet presAssocID="{B85A7AC5-8355-460C-960F-71E18B6D48CE}" presName="vSp1" presStyleCnt="0"/>
      <dgm:spPr/>
    </dgm:pt>
    <dgm:pt modelId="{046C14E3-C53E-4757-98CC-CF1748B2BB1A}" type="pres">
      <dgm:prSet presAssocID="{B85A7AC5-8355-460C-960F-71E18B6D48CE}" presName="simulatedConn" presStyleLbl="solidFgAcc1" presStyleIdx="0" presStyleCnt="1"/>
      <dgm:spPr/>
    </dgm:pt>
    <dgm:pt modelId="{A28F5E97-EAAE-4EC9-BCA6-2C894C71BAA8}" type="pres">
      <dgm:prSet presAssocID="{B85A7AC5-8355-460C-960F-71E18B6D48CE}" presName="vSp2" presStyleCnt="0"/>
      <dgm:spPr/>
    </dgm:pt>
    <dgm:pt modelId="{249E9BD2-B1B3-4614-947D-71EC7BABE852}" type="pres">
      <dgm:prSet presAssocID="{B85A7AC5-8355-460C-960F-71E18B6D48CE}" presName="sibTrans" presStyleCnt="0"/>
      <dgm:spPr/>
    </dgm:pt>
    <dgm:pt modelId="{45364A17-FC4D-485F-9A0B-4D2BB83CDEDC}" type="pres">
      <dgm:prSet presAssocID="{B2B03305-EE11-4DEA-B287-E80737FD2BDC}" presName="compositeNode" presStyleCnt="0">
        <dgm:presLayoutVars>
          <dgm:bulletEnabled val="1"/>
        </dgm:presLayoutVars>
      </dgm:prSet>
      <dgm:spPr/>
    </dgm:pt>
    <dgm:pt modelId="{A00119E0-75BA-4C0D-ADDC-11D0A79C6B1B}" type="pres">
      <dgm:prSet presAssocID="{B2B03305-EE11-4DEA-B287-E80737FD2BDC}" presName="bgRect" presStyleLbl="node1" presStyleIdx="1" presStyleCnt="2"/>
      <dgm:spPr/>
    </dgm:pt>
    <dgm:pt modelId="{2DF43AEE-B5C3-44C9-A679-498468A5D8CB}" type="pres">
      <dgm:prSet presAssocID="{B2B03305-EE11-4DEA-B287-E80737FD2BDC}" presName="parentNode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F6B6710-EFA8-4CA9-BF76-B7AB0A6962B6}" type="presOf" srcId="{B2B03305-EE11-4DEA-B287-E80737FD2BDC}" destId="{2DF43AEE-B5C3-44C9-A679-498468A5D8CB}" srcOrd="1" destOrd="0" presId="urn:microsoft.com/office/officeart/2005/8/layout/hProcess7"/>
    <dgm:cxn modelId="{1B2A3565-C7D1-40CD-95FA-BC60580DFCDC}" type="presOf" srcId="{980BAC4C-8800-4F98-AA79-45A1FEEDE005}" destId="{6703C6CD-DFF0-4716-822E-45C1F1284295}" srcOrd="1" destOrd="0" presId="urn:microsoft.com/office/officeart/2005/8/layout/hProcess7"/>
    <dgm:cxn modelId="{F8E15AB3-BE19-4B23-9433-D2DDE4669EBF}" srcId="{D6DE7D6A-818D-4F6C-94E4-16EC1C56FD0B}" destId="{B2B03305-EE11-4DEA-B287-E80737FD2BDC}" srcOrd="1" destOrd="0" parTransId="{A9CF3E07-AED2-4A11-8CEA-4E17B5A5B55C}" sibTransId="{047D2CA0-459E-46B1-8884-DD6A5E5B9105}"/>
    <dgm:cxn modelId="{51868FC6-E7A8-49A7-BF0A-84E3AC864F82}" srcId="{D6DE7D6A-818D-4F6C-94E4-16EC1C56FD0B}" destId="{980BAC4C-8800-4F98-AA79-45A1FEEDE005}" srcOrd="0" destOrd="0" parTransId="{1799C194-5797-4A53-AD12-F81BF52A50FE}" sibTransId="{B85A7AC5-8355-460C-960F-71E18B6D48CE}"/>
    <dgm:cxn modelId="{053EBACC-E48A-4435-B3F0-312749B41A22}" type="presOf" srcId="{D6DE7D6A-818D-4F6C-94E4-16EC1C56FD0B}" destId="{ED6B1371-AD19-4910-B564-85E6CB4E8EDF}" srcOrd="0" destOrd="0" presId="urn:microsoft.com/office/officeart/2005/8/layout/hProcess7"/>
    <dgm:cxn modelId="{CF24BECF-FAEE-425D-A5A5-601D3E0C58B2}" type="presOf" srcId="{B2B03305-EE11-4DEA-B287-E80737FD2BDC}" destId="{A00119E0-75BA-4C0D-ADDC-11D0A79C6B1B}" srcOrd="0" destOrd="0" presId="urn:microsoft.com/office/officeart/2005/8/layout/hProcess7"/>
    <dgm:cxn modelId="{699B26DD-81B6-423B-BA66-6B5E72E2F3A8}" type="presOf" srcId="{980BAC4C-8800-4F98-AA79-45A1FEEDE005}" destId="{2F0A2D38-03EA-4B9E-B8EB-10AC838CCD23}" srcOrd="0" destOrd="0" presId="urn:microsoft.com/office/officeart/2005/8/layout/hProcess7"/>
    <dgm:cxn modelId="{FA02D5AB-602D-4BAF-B91C-E361C932983B}" type="presParOf" srcId="{ED6B1371-AD19-4910-B564-85E6CB4E8EDF}" destId="{85D0248B-A25C-456D-907D-E7EEB1CECD65}" srcOrd="0" destOrd="0" presId="urn:microsoft.com/office/officeart/2005/8/layout/hProcess7"/>
    <dgm:cxn modelId="{46B29491-3C77-4899-935A-3F9E61BA2126}" type="presParOf" srcId="{85D0248B-A25C-456D-907D-E7EEB1CECD65}" destId="{2F0A2D38-03EA-4B9E-B8EB-10AC838CCD23}" srcOrd="0" destOrd="0" presId="urn:microsoft.com/office/officeart/2005/8/layout/hProcess7"/>
    <dgm:cxn modelId="{55387DA8-416E-4BA6-80D0-4DF2D1A37101}" type="presParOf" srcId="{85D0248B-A25C-456D-907D-E7EEB1CECD65}" destId="{6703C6CD-DFF0-4716-822E-45C1F1284295}" srcOrd="1" destOrd="0" presId="urn:microsoft.com/office/officeart/2005/8/layout/hProcess7"/>
    <dgm:cxn modelId="{BFDC9982-30ED-4D9B-8F2D-45CD5B34EB91}" type="presParOf" srcId="{ED6B1371-AD19-4910-B564-85E6CB4E8EDF}" destId="{21A979F9-B2D8-4525-B38B-770423B8C55E}" srcOrd="1" destOrd="0" presId="urn:microsoft.com/office/officeart/2005/8/layout/hProcess7"/>
    <dgm:cxn modelId="{8C80D4AD-B980-41EB-8DE4-EB3914695D8B}" type="presParOf" srcId="{ED6B1371-AD19-4910-B564-85E6CB4E8EDF}" destId="{51AFE240-4FBE-4E0F-B774-1377BB5504F0}" srcOrd="2" destOrd="0" presId="urn:microsoft.com/office/officeart/2005/8/layout/hProcess7"/>
    <dgm:cxn modelId="{EA554371-63AD-46CD-85FF-78010E086ADF}" type="presParOf" srcId="{51AFE240-4FBE-4E0F-B774-1377BB5504F0}" destId="{CD1FB2EC-EB2C-41F6-A2EF-65DAF256F670}" srcOrd="0" destOrd="0" presId="urn:microsoft.com/office/officeart/2005/8/layout/hProcess7"/>
    <dgm:cxn modelId="{705FF7B3-F207-4C06-9E8E-32ACA5899C08}" type="presParOf" srcId="{51AFE240-4FBE-4E0F-B774-1377BB5504F0}" destId="{046C14E3-C53E-4757-98CC-CF1748B2BB1A}" srcOrd="1" destOrd="0" presId="urn:microsoft.com/office/officeart/2005/8/layout/hProcess7"/>
    <dgm:cxn modelId="{7FD63085-A9EF-4CD3-BEF6-FEB32AF00E4D}" type="presParOf" srcId="{51AFE240-4FBE-4E0F-B774-1377BB5504F0}" destId="{A28F5E97-EAAE-4EC9-BCA6-2C894C71BAA8}" srcOrd="2" destOrd="0" presId="urn:microsoft.com/office/officeart/2005/8/layout/hProcess7"/>
    <dgm:cxn modelId="{7EAF7499-15F9-442E-A920-0AACFCAA5F01}" type="presParOf" srcId="{ED6B1371-AD19-4910-B564-85E6CB4E8EDF}" destId="{249E9BD2-B1B3-4614-947D-71EC7BABE852}" srcOrd="3" destOrd="0" presId="urn:microsoft.com/office/officeart/2005/8/layout/hProcess7"/>
    <dgm:cxn modelId="{8D5C70C2-4EF2-4027-A588-8FC78C5C5C90}" type="presParOf" srcId="{ED6B1371-AD19-4910-B564-85E6CB4E8EDF}" destId="{45364A17-FC4D-485F-9A0B-4D2BB83CDEDC}" srcOrd="4" destOrd="0" presId="urn:microsoft.com/office/officeart/2005/8/layout/hProcess7"/>
    <dgm:cxn modelId="{8DCD8FED-7A7E-4A5F-8A32-D47A00A82051}" type="presParOf" srcId="{45364A17-FC4D-485F-9A0B-4D2BB83CDEDC}" destId="{A00119E0-75BA-4C0D-ADDC-11D0A79C6B1B}" srcOrd="0" destOrd="0" presId="urn:microsoft.com/office/officeart/2005/8/layout/hProcess7"/>
    <dgm:cxn modelId="{FA8917BC-631B-473C-969B-7DF1F2888C86}" type="presParOf" srcId="{45364A17-FC4D-485F-9A0B-4D2BB83CDEDC}" destId="{2DF43AEE-B5C3-44C9-A679-498468A5D8CB}" srcOrd="1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418114-876E-41BC-A67A-87035387B546}" type="doc">
      <dgm:prSet loTypeId="urn:microsoft.com/office/officeart/2005/8/layout/hList6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sk-SK"/>
        </a:p>
      </dgm:t>
    </dgm:pt>
    <dgm:pt modelId="{AAD344D9-D4A3-47B2-A763-00CA50372345}">
      <dgm:prSet phldrT="[Text]" custT="1"/>
      <dgm:spPr/>
      <dgm:t>
        <a:bodyPr/>
        <a:lstStyle/>
        <a:p>
          <a:r>
            <a:rPr lang="sk-SK" sz="2500" b="1" dirty="0"/>
            <a:t>Na snímanie intenzity</a:t>
          </a:r>
        </a:p>
        <a:p>
          <a:endParaRPr lang="sk-SK" sz="2000" b="1" dirty="0"/>
        </a:p>
      </dgm:t>
    </dgm:pt>
    <dgm:pt modelId="{9896C844-ED1D-4264-AE22-4D479EB3CB3F}" type="parTrans" cxnId="{3A0B1096-7682-4DBA-B220-B5C879A52EAA}">
      <dgm:prSet/>
      <dgm:spPr/>
      <dgm:t>
        <a:bodyPr/>
        <a:lstStyle/>
        <a:p>
          <a:endParaRPr lang="sk-SK"/>
        </a:p>
      </dgm:t>
    </dgm:pt>
    <dgm:pt modelId="{764AEE43-962A-478C-B18C-436ADB49B1B6}" type="sibTrans" cxnId="{3A0B1096-7682-4DBA-B220-B5C879A52EAA}">
      <dgm:prSet/>
      <dgm:spPr/>
      <dgm:t>
        <a:bodyPr/>
        <a:lstStyle/>
        <a:p>
          <a:endParaRPr lang="sk-SK"/>
        </a:p>
      </dgm:t>
    </dgm:pt>
    <dgm:pt modelId="{0E95547B-E440-491F-9ADF-7E49BECBC2D7}">
      <dgm:prSet phldrT="[Text]" custT="1"/>
      <dgm:spPr/>
      <dgm:t>
        <a:bodyPr/>
        <a:lstStyle/>
        <a:p>
          <a:r>
            <a:rPr lang="sk-SK" sz="2000" dirty="0" err="1"/>
            <a:t>Foto</a:t>
          </a:r>
          <a:r>
            <a:rPr lang="sk-SK" sz="2000" dirty="0"/>
            <a:t>-rezistor</a:t>
          </a:r>
        </a:p>
      </dgm:t>
    </dgm:pt>
    <dgm:pt modelId="{22D6A1B5-B324-44E8-BC7F-2B3ECF085804}" type="parTrans" cxnId="{65834420-76C1-4913-8CE8-F7BE4CF24EE4}">
      <dgm:prSet/>
      <dgm:spPr/>
      <dgm:t>
        <a:bodyPr/>
        <a:lstStyle/>
        <a:p>
          <a:endParaRPr lang="sk-SK"/>
        </a:p>
      </dgm:t>
    </dgm:pt>
    <dgm:pt modelId="{EDB2401E-A644-4190-8F1E-CD96C71011B3}" type="sibTrans" cxnId="{65834420-76C1-4913-8CE8-F7BE4CF24EE4}">
      <dgm:prSet/>
      <dgm:spPr/>
      <dgm:t>
        <a:bodyPr/>
        <a:lstStyle/>
        <a:p>
          <a:endParaRPr lang="sk-SK"/>
        </a:p>
      </dgm:t>
    </dgm:pt>
    <dgm:pt modelId="{DB441EBB-0F8B-43BD-8A9D-6021CC88D524}">
      <dgm:prSet phldrT="[Text]" custT="1"/>
      <dgm:spPr/>
      <dgm:t>
        <a:bodyPr/>
        <a:lstStyle/>
        <a:p>
          <a:r>
            <a:rPr lang="sk-SK" sz="2500" b="1" dirty="0"/>
            <a:t>Na otváranie a zatváranie kontaktov</a:t>
          </a:r>
        </a:p>
        <a:p>
          <a:endParaRPr lang="sk-SK" sz="2000" b="1" dirty="0"/>
        </a:p>
      </dgm:t>
    </dgm:pt>
    <dgm:pt modelId="{0A600CBB-5320-4669-9D95-645EC784F25E}" type="parTrans" cxnId="{05B10DE7-9D45-435A-8A10-936E732F950A}">
      <dgm:prSet/>
      <dgm:spPr/>
      <dgm:t>
        <a:bodyPr/>
        <a:lstStyle/>
        <a:p>
          <a:endParaRPr lang="sk-SK"/>
        </a:p>
      </dgm:t>
    </dgm:pt>
    <dgm:pt modelId="{6238E5D7-F6FE-40CC-A009-34C0C5CB1952}" type="sibTrans" cxnId="{05B10DE7-9D45-435A-8A10-936E732F950A}">
      <dgm:prSet/>
      <dgm:spPr/>
      <dgm:t>
        <a:bodyPr/>
        <a:lstStyle/>
        <a:p>
          <a:endParaRPr lang="sk-SK"/>
        </a:p>
      </dgm:t>
    </dgm:pt>
    <dgm:pt modelId="{3A690989-A005-4374-8966-E9A24DB217FE}">
      <dgm:prSet phldrT="[Text]" custT="1"/>
      <dgm:spPr/>
      <dgm:t>
        <a:bodyPr/>
        <a:lstStyle/>
        <a:p>
          <a:r>
            <a:rPr lang="sk-SK" sz="2000" dirty="0"/>
            <a:t>Mechanické relé</a:t>
          </a:r>
        </a:p>
      </dgm:t>
    </dgm:pt>
    <dgm:pt modelId="{E8407F46-3AA3-4534-A3B1-32F60917C0B8}" type="parTrans" cxnId="{AAAFBAAB-5664-4E13-80C8-BE5D2EF1E455}">
      <dgm:prSet/>
      <dgm:spPr/>
      <dgm:t>
        <a:bodyPr/>
        <a:lstStyle/>
        <a:p>
          <a:endParaRPr lang="sk-SK"/>
        </a:p>
      </dgm:t>
    </dgm:pt>
    <dgm:pt modelId="{D5EEEE08-E664-4A9D-ABCA-E0773DF55A7A}" type="sibTrans" cxnId="{AAAFBAAB-5664-4E13-80C8-BE5D2EF1E455}">
      <dgm:prSet/>
      <dgm:spPr/>
      <dgm:t>
        <a:bodyPr/>
        <a:lstStyle/>
        <a:p>
          <a:endParaRPr lang="sk-SK"/>
        </a:p>
      </dgm:t>
    </dgm:pt>
    <dgm:pt modelId="{DEC98288-AF8D-48EA-A80A-5888D4B711CD}">
      <dgm:prSet phldrT="[Text]" custT="1"/>
      <dgm:spPr/>
      <dgm:t>
        <a:bodyPr/>
        <a:lstStyle/>
        <a:p>
          <a:r>
            <a:rPr lang="sk-SK" sz="2500" b="1" dirty="0"/>
            <a:t>Na aktivovanie systému osvetlenia</a:t>
          </a:r>
        </a:p>
        <a:p>
          <a:endParaRPr lang="sk-SK" sz="2000" b="1" dirty="0"/>
        </a:p>
      </dgm:t>
    </dgm:pt>
    <dgm:pt modelId="{BAC1E789-858A-4BD6-A1B2-213325F40FE2}" type="parTrans" cxnId="{BD4666DA-BDBC-4AF1-83E0-CCC134FB9F64}">
      <dgm:prSet/>
      <dgm:spPr/>
      <dgm:t>
        <a:bodyPr/>
        <a:lstStyle/>
        <a:p>
          <a:endParaRPr lang="sk-SK"/>
        </a:p>
      </dgm:t>
    </dgm:pt>
    <dgm:pt modelId="{C9A8A856-3AB7-4EB2-83EA-C53EC28CAD09}" type="sibTrans" cxnId="{BD4666DA-BDBC-4AF1-83E0-CCC134FB9F64}">
      <dgm:prSet/>
      <dgm:spPr/>
      <dgm:t>
        <a:bodyPr/>
        <a:lstStyle/>
        <a:p>
          <a:endParaRPr lang="sk-SK"/>
        </a:p>
      </dgm:t>
    </dgm:pt>
    <dgm:pt modelId="{E8F0E1E0-91BC-4731-AFCF-E6C54E3127A2}">
      <dgm:prSet phldrT="[Text]" custT="1"/>
      <dgm:spPr/>
      <dgm:t>
        <a:bodyPr/>
        <a:lstStyle/>
        <a:p>
          <a:r>
            <a:rPr lang="sk-SK" sz="2000" dirty="0"/>
            <a:t>Výkonový tranzistor</a:t>
          </a:r>
        </a:p>
      </dgm:t>
    </dgm:pt>
    <dgm:pt modelId="{91F5A58B-5629-4219-9909-2DE5AF73DA2A}" type="parTrans" cxnId="{9EE642EB-CCB4-4187-A124-0447AF1A390C}">
      <dgm:prSet/>
      <dgm:spPr/>
      <dgm:t>
        <a:bodyPr/>
        <a:lstStyle/>
        <a:p>
          <a:endParaRPr lang="sk-SK"/>
        </a:p>
      </dgm:t>
    </dgm:pt>
    <dgm:pt modelId="{23537B42-7BDD-4A90-B375-EF3AB23DA0AA}" type="sibTrans" cxnId="{9EE642EB-CCB4-4187-A124-0447AF1A390C}">
      <dgm:prSet/>
      <dgm:spPr/>
      <dgm:t>
        <a:bodyPr/>
        <a:lstStyle/>
        <a:p>
          <a:endParaRPr lang="sk-SK"/>
        </a:p>
      </dgm:t>
    </dgm:pt>
    <dgm:pt modelId="{B86C2EF4-E97A-407B-9DDD-829F40E2793E}">
      <dgm:prSet custT="1"/>
      <dgm:spPr/>
      <dgm:t>
        <a:bodyPr/>
        <a:lstStyle/>
        <a:p>
          <a:r>
            <a:rPr lang="sk-SK" sz="2000" dirty="0" err="1"/>
            <a:t>Foto</a:t>
          </a:r>
          <a:r>
            <a:rPr lang="sk-SK" sz="2000" dirty="0"/>
            <a:t>-dióda</a:t>
          </a:r>
        </a:p>
      </dgm:t>
    </dgm:pt>
    <dgm:pt modelId="{9673DE25-94B4-4D57-AED1-58123B380727}" type="parTrans" cxnId="{63713F5A-159F-4DA2-B3B0-43F634E5F963}">
      <dgm:prSet/>
      <dgm:spPr/>
      <dgm:t>
        <a:bodyPr/>
        <a:lstStyle/>
        <a:p>
          <a:endParaRPr lang="sk-SK"/>
        </a:p>
      </dgm:t>
    </dgm:pt>
    <dgm:pt modelId="{ACC4B886-2E69-4D21-8F61-E641D67330F7}" type="sibTrans" cxnId="{63713F5A-159F-4DA2-B3B0-43F634E5F963}">
      <dgm:prSet/>
      <dgm:spPr/>
      <dgm:t>
        <a:bodyPr/>
        <a:lstStyle/>
        <a:p>
          <a:endParaRPr lang="sk-SK"/>
        </a:p>
      </dgm:t>
    </dgm:pt>
    <dgm:pt modelId="{2C080239-8D68-4189-907D-CD59055F5575}">
      <dgm:prSet custT="1"/>
      <dgm:spPr/>
      <dgm:t>
        <a:bodyPr/>
        <a:lstStyle/>
        <a:p>
          <a:r>
            <a:rPr lang="sk-SK" sz="2000" dirty="0" err="1"/>
            <a:t>Foto</a:t>
          </a:r>
          <a:r>
            <a:rPr lang="sk-SK" sz="2000" dirty="0"/>
            <a:t>-tranzistor</a:t>
          </a:r>
        </a:p>
      </dgm:t>
    </dgm:pt>
    <dgm:pt modelId="{AA91FB3B-7D23-4CBC-AECE-48083F4AA8BF}" type="parTrans" cxnId="{EEE3B4CB-4298-435F-B5CF-9A3EB347E9C4}">
      <dgm:prSet/>
      <dgm:spPr/>
      <dgm:t>
        <a:bodyPr/>
        <a:lstStyle/>
        <a:p>
          <a:endParaRPr lang="sk-SK"/>
        </a:p>
      </dgm:t>
    </dgm:pt>
    <dgm:pt modelId="{B45AD3C1-AC09-49B3-A2B1-21CC7CE05BC7}" type="sibTrans" cxnId="{EEE3B4CB-4298-435F-B5CF-9A3EB347E9C4}">
      <dgm:prSet/>
      <dgm:spPr/>
      <dgm:t>
        <a:bodyPr/>
        <a:lstStyle/>
        <a:p>
          <a:endParaRPr lang="sk-SK"/>
        </a:p>
      </dgm:t>
    </dgm:pt>
    <dgm:pt modelId="{B6D25FED-0C08-4083-AD7F-6DD7CE54E2D8}">
      <dgm:prSet custT="1"/>
      <dgm:spPr/>
      <dgm:t>
        <a:bodyPr/>
        <a:lstStyle/>
        <a:p>
          <a:r>
            <a:rPr lang="sk-SK" sz="2000" dirty="0"/>
            <a:t>Polovodičové relé</a:t>
          </a:r>
        </a:p>
      </dgm:t>
    </dgm:pt>
    <dgm:pt modelId="{CE5750F8-E575-4D49-B79D-FBF42E11D92E}" type="parTrans" cxnId="{3C5A5F00-B00E-4262-866E-ED60B9641D13}">
      <dgm:prSet/>
      <dgm:spPr/>
      <dgm:t>
        <a:bodyPr/>
        <a:lstStyle/>
        <a:p>
          <a:endParaRPr lang="sk-SK"/>
        </a:p>
      </dgm:t>
    </dgm:pt>
    <dgm:pt modelId="{3BDC089D-D764-4E09-A283-EA715E367ADE}" type="sibTrans" cxnId="{3C5A5F00-B00E-4262-866E-ED60B9641D13}">
      <dgm:prSet/>
      <dgm:spPr/>
      <dgm:t>
        <a:bodyPr/>
        <a:lstStyle/>
        <a:p>
          <a:endParaRPr lang="sk-SK"/>
        </a:p>
      </dgm:t>
    </dgm:pt>
    <dgm:pt modelId="{3663E389-DE34-4740-ABC4-3D40E98EF128}">
      <dgm:prSet custT="1"/>
      <dgm:spPr/>
      <dgm:t>
        <a:bodyPr/>
        <a:lstStyle/>
        <a:p>
          <a:r>
            <a:rPr lang="sk-SK" sz="2000" dirty="0"/>
            <a:t>Tyristor</a:t>
          </a:r>
        </a:p>
      </dgm:t>
    </dgm:pt>
    <dgm:pt modelId="{9CE41513-698A-408A-B113-20F0F2255C6B}" type="parTrans" cxnId="{C2E786DE-F4C8-45A3-9176-810AEFED1193}">
      <dgm:prSet/>
      <dgm:spPr/>
      <dgm:t>
        <a:bodyPr/>
        <a:lstStyle/>
        <a:p>
          <a:endParaRPr lang="sk-SK"/>
        </a:p>
      </dgm:t>
    </dgm:pt>
    <dgm:pt modelId="{BF138809-7937-44F0-9E49-D15B5B37A4F2}" type="sibTrans" cxnId="{C2E786DE-F4C8-45A3-9176-810AEFED1193}">
      <dgm:prSet/>
      <dgm:spPr/>
      <dgm:t>
        <a:bodyPr/>
        <a:lstStyle/>
        <a:p>
          <a:endParaRPr lang="sk-SK"/>
        </a:p>
      </dgm:t>
    </dgm:pt>
    <dgm:pt modelId="{34C817BE-75E1-4E2E-97D2-7914C86E6C2D}">
      <dgm:prSet custT="1"/>
      <dgm:spPr/>
      <dgm:t>
        <a:bodyPr/>
        <a:lstStyle/>
        <a:p>
          <a:r>
            <a:rPr lang="sk-SK" sz="2000" dirty="0" err="1"/>
            <a:t>Triak</a:t>
          </a:r>
          <a:endParaRPr lang="sk-SK" sz="2000" dirty="0"/>
        </a:p>
      </dgm:t>
    </dgm:pt>
    <dgm:pt modelId="{5F71852D-427A-49BE-B5AF-706E93AD93FB}" type="parTrans" cxnId="{F6A7A4FA-2AD4-4FF6-A14C-40387E7DBD4F}">
      <dgm:prSet/>
      <dgm:spPr/>
      <dgm:t>
        <a:bodyPr/>
        <a:lstStyle/>
        <a:p>
          <a:endParaRPr lang="sk-SK"/>
        </a:p>
      </dgm:t>
    </dgm:pt>
    <dgm:pt modelId="{767C13F6-F135-4B4B-A11F-7EEAAB2967D9}" type="sibTrans" cxnId="{F6A7A4FA-2AD4-4FF6-A14C-40387E7DBD4F}">
      <dgm:prSet/>
      <dgm:spPr/>
      <dgm:t>
        <a:bodyPr/>
        <a:lstStyle/>
        <a:p>
          <a:endParaRPr lang="sk-SK"/>
        </a:p>
      </dgm:t>
    </dgm:pt>
    <dgm:pt modelId="{3614469C-C5DC-40A7-B5B1-20BBCE6642F1}" type="pres">
      <dgm:prSet presAssocID="{D5418114-876E-41BC-A67A-87035387B546}" presName="Name0" presStyleCnt="0">
        <dgm:presLayoutVars>
          <dgm:dir/>
          <dgm:resizeHandles val="exact"/>
        </dgm:presLayoutVars>
      </dgm:prSet>
      <dgm:spPr/>
    </dgm:pt>
    <dgm:pt modelId="{DBDCC641-32CE-4504-A305-A7D061D13456}" type="pres">
      <dgm:prSet presAssocID="{AAD344D9-D4A3-47B2-A763-00CA50372345}" presName="node" presStyleLbl="node1" presStyleIdx="0" presStyleCnt="3" custLinFactNeighborX="-3365" custLinFactNeighborY="-73">
        <dgm:presLayoutVars>
          <dgm:bulletEnabled val="1"/>
        </dgm:presLayoutVars>
      </dgm:prSet>
      <dgm:spPr/>
    </dgm:pt>
    <dgm:pt modelId="{F028E3EB-BC4A-4B6B-93CE-C3831CFFE110}" type="pres">
      <dgm:prSet presAssocID="{764AEE43-962A-478C-B18C-436ADB49B1B6}" presName="sibTrans" presStyleCnt="0"/>
      <dgm:spPr/>
    </dgm:pt>
    <dgm:pt modelId="{88DDA581-3844-4AD6-B0E8-EAB87FA027B7}" type="pres">
      <dgm:prSet presAssocID="{DB441EBB-0F8B-43BD-8A9D-6021CC88D524}" presName="node" presStyleLbl="node1" presStyleIdx="1" presStyleCnt="3">
        <dgm:presLayoutVars>
          <dgm:bulletEnabled val="1"/>
        </dgm:presLayoutVars>
      </dgm:prSet>
      <dgm:spPr/>
    </dgm:pt>
    <dgm:pt modelId="{449E7DC2-6A5F-413B-B781-F21869926156}" type="pres">
      <dgm:prSet presAssocID="{6238E5D7-F6FE-40CC-A009-34C0C5CB1952}" presName="sibTrans" presStyleCnt="0"/>
      <dgm:spPr/>
    </dgm:pt>
    <dgm:pt modelId="{A38A8C3A-28E3-4815-A2AD-E3FA7D050160}" type="pres">
      <dgm:prSet presAssocID="{DEC98288-AF8D-48EA-A80A-5888D4B711CD}" presName="node" presStyleLbl="node1" presStyleIdx="2" presStyleCnt="3">
        <dgm:presLayoutVars>
          <dgm:bulletEnabled val="1"/>
        </dgm:presLayoutVars>
      </dgm:prSet>
      <dgm:spPr/>
    </dgm:pt>
  </dgm:ptLst>
  <dgm:cxnLst>
    <dgm:cxn modelId="{3C5A5F00-B00E-4262-866E-ED60B9641D13}" srcId="{DB441EBB-0F8B-43BD-8A9D-6021CC88D524}" destId="{B6D25FED-0C08-4083-AD7F-6DD7CE54E2D8}" srcOrd="1" destOrd="0" parTransId="{CE5750F8-E575-4D49-B79D-FBF42E11D92E}" sibTransId="{3BDC089D-D764-4E09-A283-EA715E367ADE}"/>
    <dgm:cxn modelId="{20F6BE04-72B9-4743-9F9F-619986167967}" type="presOf" srcId="{B86C2EF4-E97A-407B-9DDD-829F40E2793E}" destId="{DBDCC641-32CE-4504-A305-A7D061D13456}" srcOrd="0" destOrd="2" presId="urn:microsoft.com/office/officeart/2005/8/layout/hList6"/>
    <dgm:cxn modelId="{9096380F-615C-43CA-BAE0-1FE3BB879F28}" type="presOf" srcId="{3A690989-A005-4374-8966-E9A24DB217FE}" destId="{88DDA581-3844-4AD6-B0E8-EAB87FA027B7}" srcOrd="0" destOrd="1" presId="urn:microsoft.com/office/officeart/2005/8/layout/hList6"/>
    <dgm:cxn modelId="{65834420-76C1-4913-8CE8-F7BE4CF24EE4}" srcId="{AAD344D9-D4A3-47B2-A763-00CA50372345}" destId="{0E95547B-E440-491F-9ADF-7E49BECBC2D7}" srcOrd="0" destOrd="0" parTransId="{22D6A1B5-B324-44E8-BC7F-2B3ECF085804}" sibTransId="{EDB2401E-A644-4190-8F1E-CD96C71011B3}"/>
    <dgm:cxn modelId="{4B394025-724E-49D6-B8EC-C7203AA6AED3}" type="presOf" srcId="{DB441EBB-0F8B-43BD-8A9D-6021CC88D524}" destId="{88DDA581-3844-4AD6-B0E8-EAB87FA027B7}" srcOrd="0" destOrd="0" presId="urn:microsoft.com/office/officeart/2005/8/layout/hList6"/>
    <dgm:cxn modelId="{A8A79E26-03A9-4DD6-B568-9BF54D64FA45}" type="presOf" srcId="{D5418114-876E-41BC-A67A-87035387B546}" destId="{3614469C-C5DC-40A7-B5B1-20BBCE6642F1}" srcOrd="0" destOrd="0" presId="urn:microsoft.com/office/officeart/2005/8/layout/hList6"/>
    <dgm:cxn modelId="{67DFBB26-A801-42D3-9F39-98C297D48000}" type="presOf" srcId="{AAD344D9-D4A3-47B2-A763-00CA50372345}" destId="{DBDCC641-32CE-4504-A305-A7D061D13456}" srcOrd="0" destOrd="0" presId="urn:microsoft.com/office/officeart/2005/8/layout/hList6"/>
    <dgm:cxn modelId="{33ABC55D-518A-410C-A99D-8101807F4CAD}" type="presOf" srcId="{DEC98288-AF8D-48EA-A80A-5888D4B711CD}" destId="{A38A8C3A-28E3-4815-A2AD-E3FA7D050160}" srcOrd="0" destOrd="0" presId="urn:microsoft.com/office/officeart/2005/8/layout/hList6"/>
    <dgm:cxn modelId="{63713F5A-159F-4DA2-B3B0-43F634E5F963}" srcId="{AAD344D9-D4A3-47B2-A763-00CA50372345}" destId="{B86C2EF4-E97A-407B-9DDD-829F40E2793E}" srcOrd="1" destOrd="0" parTransId="{9673DE25-94B4-4D57-AED1-58123B380727}" sibTransId="{ACC4B886-2E69-4D21-8F61-E641D67330F7}"/>
    <dgm:cxn modelId="{B5A9F694-E59A-4012-B1A8-6FE1C10FD758}" type="presOf" srcId="{E8F0E1E0-91BC-4731-AFCF-E6C54E3127A2}" destId="{A38A8C3A-28E3-4815-A2AD-E3FA7D050160}" srcOrd="0" destOrd="1" presId="urn:microsoft.com/office/officeart/2005/8/layout/hList6"/>
    <dgm:cxn modelId="{3A0B1096-7682-4DBA-B220-B5C879A52EAA}" srcId="{D5418114-876E-41BC-A67A-87035387B546}" destId="{AAD344D9-D4A3-47B2-A763-00CA50372345}" srcOrd="0" destOrd="0" parTransId="{9896C844-ED1D-4264-AE22-4D479EB3CB3F}" sibTransId="{764AEE43-962A-478C-B18C-436ADB49B1B6}"/>
    <dgm:cxn modelId="{AAAFBAAB-5664-4E13-80C8-BE5D2EF1E455}" srcId="{DB441EBB-0F8B-43BD-8A9D-6021CC88D524}" destId="{3A690989-A005-4374-8966-E9A24DB217FE}" srcOrd="0" destOrd="0" parTransId="{E8407F46-3AA3-4534-A3B1-32F60917C0B8}" sibTransId="{D5EEEE08-E664-4A9D-ABCA-E0773DF55A7A}"/>
    <dgm:cxn modelId="{E28722B0-0E69-49E6-9563-A32106E14191}" type="presOf" srcId="{3663E389-DE34-4740-ABC4-3D40E98EF128}" destId="{A38A8C3A-28E3-4815-A2AD-E3FA7D050160}" srcOrd="0" destOrd="2" presId="urn:microsoft.com/office/officeart/2005/8/layout/hList6"/>
    <dgm:cxn modelId="{7B1C97B0-CE57-4F72-B16E-52541ECD7B0A}" type="presOf" srcId="{2C080239-8D68-4189-907D-CD59055F5575}" destId="{DBDCC641-32CE-4504-A305-A7D061D13456}" srcOrd="0" destOrd="3" presId="urn:microsoft.com/office/officeart/2005/8/layout/hList6"/>
    <dgm:cxn modelId="{EEE3B4CB-4298-435F-B5CF-9A3EB347E9C4}" srcId="{AAD344D9-D4A3-47B2-A763-00CA50372345}" destId="{2C080239-8D68-4189-907D-CD59055F5575}" srcOrd="2" destOrd="0" parTransId="{AA91FB3B-7D23-4CBC-AECE-48083F4AA8BF}" sibTransId="{B45AD3C1-AC09-49B3-A2B1-21CC7CE05BC7}"/>
    <dgm:cxn modelId="{20EDF7D7-3DA7-44C1-8301-35D608BD5810}" type="presOf" srcId="{B6D25FED-0C08-4083-AD7F-6DD7CE54E2D8}" destId="{88DDA581-3844-4AD6-B0E8-EAB87FA027B7}" srcOrd="0" destOrd="2" presId="urn:microsoft.com/office/officeart/2005/8/layout/hList6"/>
    <dgm:cxn modelId="{BD4666DA-BDBC-4AF1-83E0-CCC134FB9F64}" srcId="{D5418114-876E-41BC-A67A-87035387B546}" destId="{DEC98288-AF8D-48EA-A80A-5888D4B711CD}" srcOrd="2" destOrd="0" parTransId="{BAC1E789-858A-4BD6-A1B2-213325F40FE2}" sibTransId="{C9A8A856-3AB7-4EB2-83EA-C53EC28CAD09}"/>
    <dgm:cxn modelId="{C2E786DE-F4C8-45A3-9176-810AEFED1193}" srcId="{DEC98288-AF8D-48EA-A80A-5888D4B711CD}" destId="{3663E389-DE34-4740-ABC4-3D40E98EF128}" srcOrd="1" destOrd="0" parTransId="{9CE41513-698A-408A-B113-20F0F2255C6B}" sibTransId="{BF138809-7937-44F0-9E49-D15B5B37A4F2}"/>
    <dgm:cxn modelId="{95F78FE4-5573-4721-B4A8-C889CBDCC352}" type="presOf" srcId="{34C817BE-75E1-4E2E-97D2-7914C86E6C2D}" destId="{A38A8C3A-28E3-4815-A2AD-E3FA7D050160}" srcOrd="0" destOrd="3" presId="urn:microsoft.com/office/officeart/2005/8/layout/hList6"/>
    <dgm:cxn modelId="{810D6FE6-F006-43A6-B2EC-19A96D5D335E}" type="presOf" srcId="{0E95547B-E440-491F-9ADF-7E49BECBC2D7}" destId="{DBDCC641-32CE-4504-A305-A7D061D13456}" srcOrd="0" destOrd="1" presId="urn:microsoft.com/office/officeart/2005/8/layout/hList6"/>
    <dgm:cxn modelId="{05B10DE7-9D45-435A-8A10-936E732F950A}" srcId="{D5418114-876E-41BC-A67A-87035387B546}" destId="{DB441EBB-0F8B-43BD-8A9D-6021CC88D524}" srcOrd="1" destOrd="0" parTransId="{0A600CBB-5320-4669-9D95-645EC784F25E}" sibTransId="{6238E5D7-F6FE-40CC-A009-34C0C5CB1952}"/>
    <dgm:cxn modelId="{9EE642EB-CCB4-4187-A124-0447AF1A390C}" srcId="{DEC98288-AF8D-48EA-A80A-5888D4B711CD}" destId="{E8F0E1E0-91BC-4731-AFCF-E6C54E3127A2}" srcOrd="0" destOrd="0" parTransId="{91F5A58B-5629-4219-9909-2DE5AF73DA2A}" sibTransId="{23537B42-7BDD-4A90-B375-EF3AB23DA0AA}"/>
    <dgm:cxn modelId="{F6A7A4FA-2AD4-4FF6-A14C-40387E7DBD4F}" srcId="{DEC98288-AF8D-48EA-A80A-5888D4B711CD}" destId="{34C817BE-75E1-4E2E-97D2-7914C86E6C2D}" srcOrd="2" destOrd="0" parTransId="{5F71852D-427A-49BE-B5AF-706E93AD93FB}" sibTransId="{767C13F6-F135-4B4B-A11F-7EEAAB2967D9}"/>
    <dgm:cxn modelId="{3B570FCA-4ED6-4292-B773-7D613C1FF966}" type="presParOf" srcId="{3614469C-C5DC-40A7-B5B1-20BBCE6642F1}" destId="{DBDCC641-32CE-4504-A305-A7D061D13456}" srcOrd="0" destOrd="0" presId="urn:microsoft.com/office/officeart/2005/8/layout/hList6"/>
    <dgm:cxn modelId="{2CF45DBD-DED7-4573-A2FE-E8EB4D27DE1F}" type="presParOf" srcId="{3614469C-C5DC-40A7-B5B1-20BBCE6642F1}" destId="{F028E3EB-BC4A-4B6B-93CE-C3831CFFE110}" srcOrd="1" destOrd="0" presId="urn:microsoft.com/office/officeart/2005/8/layout/hList6"/>
    <dgm:cxn modelId="{DAB8BFC1-B8DC-441E-8E55-6BA4D6D8BE1A}" type="presParOf" srcId="{3614469C-C5DC-40A7-B5B1-20BBCE6642F1}" destId="{88DDA581-3844-4AD6-B0E8-EAB87FA027B7}" srcOrd="2" destOrd="0" presId="urn:microsoft.com/office/officeart/2005/8/layout/hList6"/>
    <dgm:cxn modelId="{B9980FAB-ACF4-4DA8-92E3-D9478B911EB2}" type="presParOf" srcId="{3614469C-C5DC-40A7-B5B1-20BBCE6642F1}" destId="{449E7DC2-6A5F-413B-B781-F21869926156}" srcOrd="3" destOrd="0" presId="urn:microsoft.com/office/officeart/2005/8/layout/hList6"/>
    <dgm:cxn modelId="{085CF6A4-2AE9-405A-952C-A202B3EBAB29}" type="presParOf" srcId="{3614469C-C5DC-40A7-B5B1-20BBCE6642F1}" destId="{A38A8C3A-28E3-4815-A2AD-E3FA7D050160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A548F-31BF-4B91-9ECD-06EA48C85E51}">
      <dsp:nvSpPr>
        <dsp:cNvPr id="0" name=""/>
        <dsp:cNvSpPr/>
      </dsp:nvSpPr>
      <dsp:spPr>
        <a:xfrm>
          <a:off x="1273518" y="1043925"/>
          <a:ext cx="7536531" cy="4052889"/>
        </a:xfrm>
        <a:prstGeom prst="round2DiagRect">
          <a:avLst>
            <a:gd name="adj1" fmla="val 0"/>
            <a:gd name="adj2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047E0-2748-4846-9766-A10D70B28F16}">
      <dsp:nvSpPr>
        <dsp:cNvPr id="0" name=""/>
        <dsp:cNvSpPr/>
      </dsp:nvSpPr>
      <dsp:spPr>
        <a:xfrm>
          <a:off x="5041783" y="1473777"/>
          <a:ext cx="1004" cy="319318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A168E-6D89-4049-AC71-B9117BEA57FF}">
      <dsp:nvSpPr>
        <dsp:cNvPr id="0" name=""/>
        <dsp:cNvSpPr/>
      </dsp:nvSpPr>
      <dsp:spPr>
        <a:xfrm>
          <a:off x="1512717" y="1460592"/>
          <a:ext cx="3567331" cy="309005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000" b="0" i="0" kern="1200">
              <a:effectLst/>
              <a:latin typeface="Open Sans"/>
            </a:rPr>
            <a:t>DIN 230V Súmrakový spínač so vstavaným senzorom osvetlenia IP65</a:t>
          </a:r>
          <a:endParaRPr lang="sk-SK" sz="2000" kern="1200" dirty="0"/>
        </a:p>
      </dsp:txBody>
      <dsp:txXfrm>
        <a:off x="1512717" y="1460592"/>
        <a:ext cx="3567331" cy="3090050"/>
      </dsp:txXfrm>
    </dsp:sp>
    <dsp:sp modelId="{9A51CE6E-1358-495A-8F37-868ADB2AE3A4}">
      <dsp:nvSpPr>
        <dsp:cNvPr id="0" name=""/>
        <dsp:cNvSpPr/>
      </dsp:nvSpPr>
      <dsp:spPr>
        <a:xfrm>
          <a:off x="5293001" y="1479093"/>
          <a:ext cx="3265830" cy="318255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000" i="0" kern="1200">
              <a:effectLst/>
              <a:latin typeface="+mj-lt"/>
            </a:rPr>
            <a:t>Kanlux 22371 súmrakový spínač s externým senzorom IP65/20</a:t>
          </a:r>
          <a:endParaRPr lang="sk-SK" sz="2000" kern="1200" dirty="0"/>
        </a:p>
      </dsp:txBody>
      <dsp:txXfrm>
        <a:off x="5293001" y="1479093"/>
        <a:ext cx="3265830" cy="3182554"/>
      </dsp:txXfrm>
    </dsp:sp>
    <dsp:sp modelId="{7F9D4D74-9AF5-4BE5-8277-5F0272190B93}">
      <dsp:nvSpPr>
        <dsp:cNvPr id="0" name=""/>
        <dsp:cNvSpPr/>
      </dsp:nvSpPr>
      <dsp:spPr>
        <a:xfrm rot="16200000">
          <a:off x="-1565192" y="1582622"/>
          <a:ext cx="4421333" cy="1256088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900" b="1" kern="1200" dirty="0"/>
            <a:t>So</a:t>
          </a:r>
          <a:r>
            <a:rPr lang="sk-SK" sz="2900" kern="1200" dirty="0"/>
            <a:t> </a:t>
          </a:r>
          <a:r>
            <a:rPr lang="sk-SK" sz="2900" b="1" kern="1200" dirty="0"/>
            <a:t>vstavaným</a:t>
          </a:r>
          <a:r>
            <a:rPr lang="sk-SK" sz="2900" kern="1200" dirty="0"/>
            <a:t> senzorom</a:t>
          </a:r>
        </a:p>
      </dsp:txBody>
      <dsp:txXfrm>
        <a:off x="-1375354" y="2087550"/>
        <a:ext cx="4041657" cy="625908"/>
      </dsp:txXfrm>
    </dsp:sp>
    <dsp:sp modelId="{7157BDC3-8CA7-4236-AFD5-C1A701139E5D}">
      <dsp:nvSpPr>
        <dsp:cNvPr id="0" name=""/>
        <dsp:cNvSpPr/>
      </dsp:nvSpPr>
      <dsp:spPr>
        <a:xfrm rot="5400000">
          <a:off x="7227427" y="3302029"/>
          <a:ext cx="4421333" cy="1256088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900" b="1" kern="1200" dirty="0"/>
            <a:t>Bez vstavaného </a:t>
          </a:r>
          <a:r>
            <a:rPr lang="sk-SK" sz="2900" kern="1200" dirty="0"/>
            <a:t>senzora</a:t>
          </a:r>
        </a:p>
      </dsp:txBody>
      <dsp:txXfrm>
        <a:off x="7417265" y="3427281"/>
        <a:ext cx="4041657" cy="6259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0A2D38-03EA-4B9E-B8EB-10AC838CCD23}">
      <dsp:nvSpPr>
        <dsp:cNvPr id="0" name=""/>
        <dsp:cNvSpPr/>
      </dsp:nvSpPr>
      <dsp:spPr>
        <a:xfrm>
          <a:off x="13" y="0"/>
          <a:ext cx="5080902" cy="4664279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71450" rIns="222250" bIns="0" numCol="1" spcCol="1270" anchor="t" anchorCtr="0">
          <a:noAutofit/>
        </a:bodyPr>
        <a:lstStyle/>
        <a:p>
          <a:pPr marL="0" lvl="0" indent="0" algn="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5000" kern="1200" dirty="0"/>
            <a:t>Exteriérový</a:t>
          </a:r>
        </a:p>
      </dsp:txBody>
      <dsp:txXfrm rot="16200000">
        <a:off x="-1404250" y="1404264"/>
        <a:ext cx="3824708" cy="1016180"/>
      </dsp:txXfrm>
    </dsp:sp>
    <dsp:sp modelId="{A00119E0-75BA-4C0D-ADDC-11D0A79C6B1B}">
      <dsp:nvSpPr>
        <dsp:cNvPr id="0" name=""/>
        <dsp:cNvSpPr/>
      </dsp:nvSpPr>
      <dsp:spPr>
        <a:xfrm>
          <a:off x="5260728" y="0"/>
          <a:ext cx="5080902" cy="4664279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71450" rIns="222250" bIns="0" numCol="1" spcCol="1270" anchor="t" anchorCtr="0">
          <a:noAutofit/>
        </a:bodyPr>
        <a:lstStyle/>
        <a:p>
          <a:pPr marL="0" lvl="0" indent="0" algn="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5000" kern="1200" dirty="0"/>
            <a:t>Interiérový</a:t>
          </a:r>
        </a:p>
      </dsp:txBody>
      <dsp:txXfrm rot="16200000">
        <a:off x="3856464" y="1404264"/>
        <a:ext cx="3824708" cy="1016180"/>
      </dsp:txXfrm>
    </dsp:sp>
    <dsp:sp modelId="{046C14E3-C53E-4757-98CC-CF1748B2BB1A}">
      <dsp:nvSpPr>
        <dsp:cNvPr id="0" name=""/>
        <dsp:cNvSpPr/>
      </dsp:nvSpPr>
      <dsp:spPr>
        <a:xfrm rot="5400000">
          <a:off x="4943323" y="3618375"/>
          <a:ext cx="685618" cy="762135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CC641-32CE-4504-A305-A7D061D13456}">
      <dsp:nvSpPr>
        <dsp:cNvPr id="0" name=""/>
        <dsp:cNvSpPr/>
      </dsp:nvSpPr>
      <dsp:spPr>
        <a:xfrm rot="16200000">
          <a:off x="-673347" y="673347"/>
          <a:ext cx="4670260" cy="3323564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75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500" b="1" kern="1200" dirty="0"/>
            <a:t>Na snímanie intenzity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k-SK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000" kern="1200" dirty="0" err="1"/>
            <a:t>Foto</a:t>
          </a:r>
          <a:r>
            <a:rPr lang="sk-SK" sz="2000" kern="1200" dirty="0"/>
            <a:t>-rezistor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000" kern="1200" dirty="0" err="1"/>
            <a:t>Foto</a:t>
          </a:r>
          <a:r>
            <a:rPr lang="sk-SK" sz="2000" kern="1200" dirty="0"/>
            <a:t>-dióda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000" kern="1200" dirty="0" err="1"/>
            <a:t>Foto</a:t>
          </a:r>
          <a:r>
            <a:rPr lang="sk-SK" sz="2000" kern="1200" dirty="0"/>
            <a:t>-tranzistor</a:t>
          </a:r>
        </a:p>
      </dsp:txBody>
      <dsp:txXfrm rot="5400000">
        <a:off x="1" y="934051"/>
        <a:ext cx="3323564" cy="2802156"/>
      </dsp:txXfrm>
    </dsp:sp>
    <dsp:sp modelId="{88DDA581-3844-4AD6-B0E8-EAB87FA027B7}">
      <dsp:nvSpPr>
        <dsp:cNvPr id="0" name=""/>
        <dsp:cNvSpPr/>
      </dsp:nvSpPr>
      <dsp:spPr>
        <a:xfrm rot="16200000">
          <a:off x="2900763" y="673347"/>
          <a:ext cx="4670260" cy="3323564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75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500" b="1" kern="1200" dirty="0"/>
            <a:t>Na otváranie a zatváranie kontaktov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k-SK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000" kern="1200" dirty="0"/>
            <a:t>Mechanické relé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000" kern="1200" dirty="0"/>
            <a:t>Polovodičové relé</a:t>
          </a:r>
        </a:p>
      </dsp:txBody>
      <dsp:txXfrm rot="5400000">
        <a:off x="3574111" y="934051"/>
        <a:ext cx="3323564" cy="2802156"/>
      </dsp:txXfrm>
    </dsp:sp>
    <dsp:sp modelId="{A38A8C3A-28E3-4815-A2AD-E3FA7D050160}">
      <dsp:nvSpPr>
        <dsp:cNvPr id="0" name=""/>
        <dsp:cNvSpPr/>
      </dsp:nvSpPr>
      <dsp:spPr>
        <a:xfrm rot="16200000">
          <a:off x="6473595" y="673347"/>
          <a:ext cx="4670260" cy="3323564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75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500" b="1" kern="1200" dirty="0"/>
            <a:t>Na aktivovanie systému osvetlenia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k-SK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000" kern="1200" dirty="0"/>
            <a:t>Výkonový tranzistor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000" kern="1200" dirty="0"/>
            <a:t>Tyristor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000" kern="1200" dirty="0" err="1"/>
            <a:t>Triak</a:t>
          </a:r>
          <a:endParaRPr lang="sk-SK" sz="2000" kern="1200" dirty="0"/>
        </a:p>
      </dsp:txBody>
      <dsp:txXfrm rot="5400000">
        <a:off x="7146943" y="934051"/>
        <a:ext cx="3323564" cy="2802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1/26/2021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9467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title="Overlay Graphic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60370" y="3674372"/>
            <a:ext cx="5022591" cy="2728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/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 title="Overlay Graphic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6" name="Rectangle 25" title="Overlay Graphic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anchor="ctr"/>
          <a:lstStyle>
            <a:lvl1pPr marL="0" indent="0" algn="r">
              <a:buNone/>
              <a:defRPr i="1"/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 title="Overlay Graphic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 descr="Cover Title Graphic (Move me around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21" name="Group 20" descr="Cover Title Graphic (Move me around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26" name="Group 25" descr="Cover Title Graphic (Rotate me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anchor="ctr"/>
          <a:lstStyle>
            <a:lvl1pPr marL="0" indent="0" algn="l">
              <a:buNone/>
              <a:defRPr i="1"/>
            </a:lvl1pPr>
          </a:lstStyle>
          <a:p>
            <a:r>
              <a:rPr lang="en-US" noProof="0" dirty="0"/>
              <a:t>Insert or Drag &amp; Drop your Photo2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1682" y="1152000"/>
            <a:ext cx="10999767" cy="5039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1681" y="1152000"/>
            <a:ext cx="5400000" cy="50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152525"/>
            <a:ext cx="5400000" cy="5038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682" y="1152000"/>
            <a:ext cx="540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682" y="1584000"/>
            <a:ext cx="5400000" cy="46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584325"/>
            <a:ext cx="5400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318" y="1152525"/>
            <a:ext cx="5400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92700" y="1016000"/>
            <a:ext cx="6486481" cy="51089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41" name="Picture Placeholder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 hasCustomPrompt="1"/>
          </p:nvPr>
        </p:nvSpPr>
        <p:spPr>
          <a:xfrm>
            <a:off x="890787" y="3639469"/>
            <a:ext cx="428329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microsoft.com/office/2007/relationships/hdphoto" Target="../media/hdphoto6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3.png"/><Relationship Id="rId18" Type="http://schemas.microsoft.com/office/2007/relationships/hdphoto" Target="../media/hdphoto12.wdp"/><Relationship Id="rId3" Type="http://schemas.openxmlformats.org/officeDocument/2006/relationships/diagramLayout" Target="../diagrams/layout2.xml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microsoft.com/office/2007/relationships/hdphoto" Target="../media/hdphoto9.wdp"/><Relationship Id="rId1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6" Type="http://schemas.microsoft.com/office/2007/relationships/hdphoto" Target="../media/hdphoto11.wdp"/><Relationship Id="rId20" Type="http://schemas.microsoft.com/office/2007/relationships/hdphoto" Target="../media/hdphoto13.wdp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14.png"/><Relationship Id="rId10" Type="http://schemas.microsoft.com/office/2007/relationships/hdphoto" Target="../media/hdphoto8.wdp"/><Relationship Id="rId19" Type="http://schemas.openxmlformats.org/officeDocument/2006/relationships/image" Target="../media/image16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Relationship Id="rId14" Type="http://schemas.microsoft.com/office/2007/relationships/hdphoto" Target="../media/hdphoto10.wdp"/><Relationship Id="rId22" Type="http://schemas.microsoft.com/office/2007/relationships/hdphoto" Target="../media/hdphoto14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21.png"/><Relationship Id="rId18" Type="http://schemas.microsoft.com/office/2007/relationships/hdphoto" Target="../media/hdphoto20.wdp"/><Relationship Id="rId3" Type="http://schemas.openxmlformats.org/officeDocument/2006/relationships/diagramLayout" Target="../diagrams/layout3.xml"/><Relationship Id="rId21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microsoft.com/office/2007/relationships/hdphoto" Target="../media/hdphoto17.wdp"/><Relationship Id="rId1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6" Type="http://schemas.microsoft.com/office/2007/relationships/hdphoto" Target="../media/hdphoto19.wdp"/><Relationship Id="rId20" Type="http://schemas.microsoft.com/office/2007/relationships/hdphoto" Target="../media/hdphoto21.wdp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22.png"/><Relationship Id="rId10" Type="http://schemas.microsoft.com/office/2007/relationships/hdphoto" Target="../media/hdphoto16.wdp"/><Relationship Id="rId19" Type="http://schemas.openxmlformats.org/officeDocument/2006/relationships/image" Target="../media/image24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9.png"/><Relationship Id="rId14" Type="http://schemas.microsoft.com/office/2007/relationships/hdphoto" Target="../media/hdphoto18.wdp"/><Relationship Id="rId22" Type="http://schemas.microsoft.com/office/2007/relationships/hdphoto" Target="../media/hdphoto2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7" Type="http://schemas.microsoft.com/office/2007/relationships/hdphoto" Target="../media/hdphoto2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5" Type="http://schemas.microsoft.com/office/2007/relationships/hdphoto" Target="../media/hdphoto24.wdp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26.wdp"/><Relationship Id="rId7" Type="http://schemas.microsoft.com/office/2007/relationships/hdphoto" Target="../media/hdphoto28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microsoft.com/office/2007/relationships/hdphoto" Target="../media/hdphoto27.wdp"/><Relationship Id="rId4" Type="http://schemas.openxmlformats.org/officeDocument/2006/relationships/image" Target="../media/image36.png"/><Relationship Id="rId9" Type="http://schemas.microsoft.com/office/2007/relationships/hdphoto" Target="../media/hdphoto2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igital signboard at night">
            <a:extLst>
              <a:ext uri="{FF2B5EF4-FFF2-40B4-BE49-F238E27FC236}">
                <a16:creationId xmlns:a16="http://schemas.microsoft.com/office/drawing/2014/main" id="{158A29DA-889A-405F-9EBC-17F0179D7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B8B412-7962-44AD-8293-75C5384B7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Súmrakový spínač osvetlenia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Linda </a:t>
            </a:r>
            <a:r>
              <a:rPr lang="sk-SK" dirty="0"/>
              <a:t>Vincelová</a:t>
            </a:r>
            <a:endParaRPr lang="en-US" noProof="1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BD2E0D-D8D7-4940-9A82-1ACDAD32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Night Light With Twilight Sensor Children Night Light Great Dark Room Warm  White: Buy Night Light With Twilight Sensor Children Night Light Great Dark  Room Warm White at Best Price in India">
            <a:extLst>
              <a:ext uri="{FF2B5EF4-FFF2-40B4-BE49-F238E27FC236}">
                <a16:creationId xmlns:a16="http://schemas.microsoft.com/office/drawing/2014/main" id="{CB49F923-AB87-4196-AB2D-843E4EE05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" y="-1"/>
            <a:ext cx="7628386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B8B412-7962-44AD-8293-75C5384B7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906182" y="5721291"/>
            <a:ext cx="7285818" cy="113670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6182" y="5721289"/>
            <a:ext cx="6943249" cy="926245"/>
          </a:xfrm>
        </p:spPr>
        <p:txBody>
          <a:bodyPr/>
          <a:lstStyle/>
          <a:p>
            <a:r>
              <a:rPr lang="sk-SK" dirty="0"/>
              <a:t>Ďakujem za pozornosť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BD2E0D-D8D7-4940-9A82-1ACDAD32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94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EA0C00-AF6E-4090-9DD3-AE77E8EC7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36" y="1090626"/>
            <a:ext cx="10999767" cy="3049339"/>
          </a:xfrm>
        </p:spPr>
        <p:txBody>
          <a:bodyPr/>
          <a:lstStyle/>
          <a:p>
            <a:r>
              <a:rPr lang="sk-SK" dirty="0">
                <a:latin typeface="+mj-lt"/>
              </a:rPr>
              <a:t>Podľa intenzity snímaného denného svetla súmrakový spínač automaticky</a:t>
            </a:r>
          </a:p>
          <a:p>
            <a:pPr lvl="1"/>
            <a:r>
              <a:rPr lang="sk-SK" sz="1800" b="1" dirty="0">
                <a:latin typeface="+mj-lt"/>
              </a:rPr>
              <a:t>Zapína</a:t>
            </a:r>
          </a:p>
          <a:p>
            <a:pPr lvl="1"/>
            <a:r>
              <a:rPr lang="sk-SK" sz="1800" b="1" dirty="0">
                <a:latin typeface="+mj-lt"/>
              </a:rPr>
              <a:t>Vypína</a:t>
            </a:r>
          </a:p>
          <a:p>
            <a:pPr lvl="1"/>
            <a:r>
              <a:rPr lang="sk-SK" sz="1800" b="1" dirty="0">
                <a:latin typeface="+mj-lt"/>
              </a:rPr>
              <a:t>Reguluje intenzitu </a:t>
            </a:r>
            <a:r>
              <a:rPr lang="sk-SK" sz="1800" dirty="0">
                <a:latin typeface="+mj-lt"/>
              </a:rPr>
              <a:t>osvetlenia</a:t>
            </a:r>
          </a:p>
          <a:p>
            <a:r>
              <a:rPr lang="sk-SK" dirty="0">
                <a:latin typeface="+mj-lt"/>
              </a:rPr>
              <a:t>Súmrakový spínač sa väčšinou umiestňuje do exteriéru </a:t>
            </a:r>
            <a:r>
              <a:rPr lang="sk-SK" b="1" dirty="0">
                <a:latin typeface="+mj-lt"/>
                <a:sym typeface="Symbol" panose="05050102010706020507" pitchFamily="18" charset="2"/>
              </a:rPr>
              <a:t></a:t>
            </a:r>
            <a:r>
              <a:rPr lang="sk-SK" dirty="0">
                <a:latin typeface="+mj-lt"/>
                <a:sym typeface="Symbol" panose="05050102010706020507" pitchFamily="18" charset="2"/>
              </a:rPr>
              <a:t> potrebuje snímať denné svetlo</a:t>
            </a:r>
          </a:p>
          <a:p>
            <a:r>
              <a:rPr lang="sk-SK" sz="1800" dirty="0">
                <a:latin typeface="+mj-lt"/>
                <a:ea typeface="Arial"/>
                <a:cs typeface="Arial"/>
                <a:sym typeface="Arial"/>
              </a:rPr>
              <a:t>Ak ho inštalujeme do interiéru n</a:t>
            </a:r>
            <a:r>
              <a:rPr lang="sk-SK" sz="1800" b="0" i="0" u="none" strike="noStrike" cap="none" dirty="0">
                <a:latin typeface="+mj-lt"/>
                <a:ea typeface="Arial"/>
                <a:cs typeface="Arial"/>
                <a:sym typeface="Arial"/>
              </a:rPr>
              <a:t>etreba ho dávať blízko umelého svetla </a:t>
            </a:r>
            <a:r>
              <a:rPr lang="sk-SK" sz="1800" b="1" dirty="0">
                <a:latin typeface="+mj-lt"/>
                <a:sym typeface="Symbol" panose="05050102010706020507" pitchFamily="18" charset="2"/>
              </a:rPr>
              <a:t> </a:t>
            </a:r>
            <a:r>
              <a:rPr lang="sk-SK" sz="1800" dirty="0">
                <a:latin typeface="+mj-lt"/>
                <a:sym typeface="Symbol" panose="05050102010706020507" pitchFamily="18" charset="2"/>
              </a:rPr>
              <a:t>môže spôsobiť chybu na fotocitlivom snímači</a:t>
            </a:r>
          </a:p>
          <a:p>
            <a:r>
              <a:rPr lang="sk-SK" dirty="0">
                <a:latin typeface="+mj-lt"/>
                <a:sym typeface="Symbol" panose="05050102010706020507" pitchFamily="18" charset="2"/>
              </a:rPr>
              <a:t>Veľkým plusom je optimálna úspora elektrickej energie</a:t>
            </a:r>
          </a:p>
          <a:p>
            <a:r>
              <a:rPr lang="sk-SK" dirty="0">
                <a:latin typeface="+mj-lt"/>
                <a:sym typeface="Symbol" panose="05050102010706020507" pitchFamily="18" charset="2"/>
              </a:rPr>
              <a:t>Použitie: nástenné lampy na dome, interiérové osvetlenie v priemyselných zónach, uličné lampy atď.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609D3B-B6B8-4E9A-843D-37ABD75D2D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2</a:t>
            </a:fld>
            <a:endParaRPr lang="en-US" b="1" i="1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96415E-E5C9-4DAA-8272-F5FAC7C7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836" y="493159"/>
            <a:ext cx="9973553" cy="432000"/>
          </a:xfrm>
        </p:spPr>
        <p:txBody>
          <a:bodyPr/>
          <a:lstStyle/>
          <a:p>
            <a:r>
              <a:rPr lang="sk-SK" dirty="0"/>
              <a:t>Využitie v praxi a funkcie súmrakového spínača osvetlenia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509E677-61C1-43F7-8398-706362ACC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913" y="4139966"/>
            <a:ext cx="1181753" cy="162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dapter Dusk Sensor, Socket With Twilight Switch + Timer 1-9h">
            <a:extLst>
              <a:ext uri="{FF2B5EF4-FFF2-40B4-BE49-F238E27FC236}">
                <a16:creationId xmlns:a16="http://schemas.microsoft.com/office/drawing/2014/main" id="{2FA476F2-777D-4C19-9148-78AE18AAC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846" b="13528"/>
          <a:stretch/>
        </p:blipFill>
        <p:spPr bwMode="auto">
          <a:xfrm>
            <a:off x="8498047" y="3974496"/>
            <a:ext cx="2862035" cy="195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587C99-DF64-4968-822E-DEB7C7A49D20}"/>
              </a:ext>
            </a:extLst>
          </p:cNvPr>
          <p:cNvSpPr txBox="1"/>
          <p:nvPr/>
        </p:nvSpPr>
        <p:spPr>
          <a:xfrm>
            <a:off x="8164182" y="5876004"/>
            <a:ext cx="33051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500" dirty="0" err="1">
                <a:solidFill>
                  <a:schemeClr val="bg1"/>
                </a:solidFill>
              </a:rPr>
              <a:t>Adaptérový</a:t>
            </a:r>
            <a:r>
              <a:rPr lang="sk-SK" sz="1500" dirty="0">
                <a:solidFill>
                  <a:schemeClr val="bg1"/>
                </a:solidFill>
              </a:rPr>
              <a:t> súmrakový senzor, zásuvka s </a:t>
            </a:r>
            <a:r>
              <a:rPr lang="sk-SK" sz="1500" dirty="0" err="1">
                <a:solidFill>
                  <a:schemeClr val="bg1"/>
                </a:solidFill>
              </a:rPr>
              <a:t>Twilight</a:t>
            </a:r>
            <a:r>
              <a:rPr lang="sk-SK" sz="1500" dirty="0">
                <a:solidFill>
                  <a:schemeClr val="bg1"/>
                </a:solidFill>
              </a:rPr>
              <a:t> spínačom + časovač 1-9h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86B9B5-55EA-41FF-BB3B-AEDA93ED7C3E}"/>
              </a:ext>
            </a:extLst>
          </p:cNvPr>
          <p:cNvSpPr txBox="1"/>
          <p:nvPr/>
        </p:nvSpPr>
        <p:spPr>
          <a:xfrm>
            <a:off x="4379052" y="5845227"/>
            <a:ext cx="322547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500" dirty="0">
                <a:solidFill>
                  <a:schemeClr val="bg1"/>
                </a:solidFill>
              </a:rPr>
              <a:t>Súmrakové spínače svetelného senzora "DS-65" 230V / 10A 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F59CF0-446F-47C9-BCA5-263CFBF47728}"/>
              </a:ext>
            </a:extLst>
          </p:cNvPr>
          <p:cNvSpPr txBox="1"/>
          <p:nvPr/>
        </p:nvSpPr>
        <p:spPr>
          <a:xfrm>
            <a:off x="722640" y="5796411"/>
            <a:ext cx="322547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500" dirty="0">
                <a:solidFill>
                  <a:schemeClr val="bg1"/>
                </a:solidFill>
              </a:rPr>
              <a:t>Súmrakové spínače svetelného senzora "DS-65" 230V / 10A IP</a:t>
            </a:r>
          </a:p>
        </p:txBody>
      </p:sp>
      <p:pic>
        <p:nvPicPr>
          <p:cNvPr id="6152" name="Picture 8" descr="Light sensor twilight switches &quot;DS-65&quot; 230V/10A IP">
            <a:extLst>
              <a:ext uri="{FF2B5EF4-FFF2-40B4-BE49-F238E27FC236}">
                <a16:creationId xmlns:a16="http://schemas.microsoft.com/office/drawing/2014/main" id="{89236616-2EE1-4313-876A-4CC174124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500" l="10000" r="90000">
                        <a14:foregroundMark x1="26125" y1="43250" x2="28875" y2="17000"/>
                        <a14:foregroundMark x1="21250" y1="49500" x2="21250" y2="4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065" y="3924602"/>
            <a:ext cx="1958345" cy="195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51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609D3B-B6B8-4E9A-843D-37ABD75D2D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3</a:t>
            </a:fld>
            <a:endParaRPr lang="en-US" b="1" i="1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96415E-E5C9-4DAA-8272-F5FAC7C7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491" y="576557"/>
            <a:ext cx="6554127" cy="432000"/>
          </a:xfrm>
        </p:spPr>
        <p:txBody>
          <a:bodyPr/>
          <a:lstStyle/>
          <a:p>
            <a:r>
              <a:rPr lang="sk-SK" dirty="0"/>
              <a:t>Druhy súmrakového spínača osvetlenia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0CDDD2E-D4ED-491A-B89B-E6E65AF9AC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6217902"/>
              </p:ext>
            </p:extLst>
          </p:nvPr>
        </p:nvGraphicFramePr>
        <p:xfrm>
          <a:off x="1054216" y="358629"/>
          <a:ext cx="10083568" cy="6140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2" name="Picture 4" descr="KANLUX 22371 | Kanlux svetelný senzor - súmrakový spínač doplnok IP65/20  biela | KANLUX svietidlá - Svietidlá, lustre, osvetlenie - BON Trade web  obchod - svietidlo, luster">
            <a:extLst>
              <a:ext uri="{FF2B5EF4-FFF2-40B4-BE49-F238E27FC236}">
                <a16:creationId xmlns:a16="http://schemas.microsoft.com/office/drawing/2014/main" id="{CA4C237F-04E3-43F8-864A-10D3C2222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0" r="100000">
                        <a14:foregroundMark x1="59000" y1="63900" x2="77700" y2="41600"/>
                        <a14:foregroundMark x1="59200" y1="66700" x2="59200" y2="66700"/>
                        <a14:foregroundMark x1="57500" y1="65200" x2="57500" y2="65200"/>
                        <a14:foregroundMark x1="56900" y1="64300" x2="56900" y2="64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714" b="28144"/>
          <a:stretch/>
        </p:blipFill>
        <p:spPr bwMode="auto">
          <a:xfrm>
            <a:off x="6246031" y="3020496"/>
            <a:ext cx="3560699" cy="181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IN 230V Súmrakový spínač so senzorom osvetlenia IP65 - zarucene.sk">
            <a:extLst>
              <a:ext uri="{FF2B5EF4-FFF2-40B4-BE49-F238E27FC236}">
                <a16:creationId xmlns:a16="http://schemas.microsoft.com/office/drawing/2014/main" id="{239352FB-C5C6-4671-BF62-C509438AA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1600" y1="24700" x2="12200" y2="6400"/>
                        <a14:foregroundMark x1="51100" y1="77600" x2="93500" y2="78500"/>
                        <a14:foregroundMark x1="56400" y1="85400" x2="67000" y2="89100"/>
                        <a14:foregroundMark x1="75900" y1="79600" x2="64600" y2="88200"/>
                        <a14:foregroundMark x1="73500" y1="85100" x2="66300" y2="94200"/>
                        <a14:backgroundMark x1="1000" y1="54400" x2="700" y2="29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275" y="2944794"/>
            <a:ext cx="2259237" cy="22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36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A92D7FC-1858-40F2-8ED9-C365C3291A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8116367"/>
              </p:ext>
            </p:extLst>
          </p:nvPr>
        </p:nvGraphicFramePr>
        <p:xfrm>
          <a:off x="914401" y="1484850"/>
          <a:ext cx="10343626" cy="4664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609D3B-B6B8-4E9A-843D-37ABD75D2D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4</a:t>
            </a:fld>
            <a:endParaRPr lang="en-US" b="1" i="1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96415E-E5C9-4DAA-8272-F5FAC7C7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580121"/>
            <a:ext cx="10284902" cy="432000"/>
          </a:xfrm>
        </p:spPr>
        <p:txBody>
          <a:bodyPr/>
          <a:lstStyle/>
          <a:p>
            <a:pPr algn="ctr"/>
            <a:r>
              <a:rPr lang="sk-SK" dirty="0"/>
              <a:t>Typy súmrakového spínača osvetlenia podľa umiestnenia</a:t>
            </a:r>
          </a:p>
        </p:txBody>
      </p:sp>
      <p:pic>
        <p:nvPicPr>
          <p:cNvPr id="3074" name="Picture 2" descr="KANLUX 27095 | Antos-LED Kanlux svetlomet svietidlo pohybový senzor,  svetelný senzor - súmrakový spínač otočné prvky 1x LED 1600lm 4000K IP44  čierna | KANLUX svietidlá - Svietidlá, lustre, osvetlenie - BON Trade web  obchod - svietidlo, luster">
            <a:extLst>
              <a:ext uri="{FF2B5EF4-FFF2-40B4-BE49-F238E27FC236}">
                <a16:creationId xmlns:a16="http://schemas.microsoft.com/office/drawing/2014/main" id="{F3C235B7-8063-493A-B076-A977576CB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00" b="93200" l="4800" r="95800">
                        <a14:foregroundMark x1="56300" y1="19100" x2="65500" y2="39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416" y="1811518"/>
            <a:ext cx="1503524" cy="15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-LED Súmrakový snímač (43 kúskov) - DomovNabytek.sk">
            <a:extLst>
              <a:ext uri="{FF2B5EF4-FFF2-40B4-BE49-F238E27FC236}">
                <a16:creationId xmlns:a16="http://schemas.microsoft.com/office/drawing/2014/main" id="{B67622E2-50C2-4E8D-8E36-91455F891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67" b="96000" l="10000" r="90000">
                        <a14:foregroundMark x1="47000" y1="34000" x2="47000" y2="34000"/>
                        <a14:foregroundMark x1="43667" y1="44333" x2="44333" y2="2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2" y="1682909"/>
            <a:ext cx="3136524" cy="313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41D641-6AE2-4DA9-B27F-BE710276FFBA}"/>
              </a:ext>
            </a:extLst>
          </p:cNvPr>
          <p:cNvSpPr txBox="1"/>
          <p:nvPr/>
        </p:nvSpPr>
        <p:spPr>
          <a:xfrm>
            <a:off x="1201543" y="5129695"/>
            <a:ext cx="4474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sk-SK" sz="1800" dirty="0">
                <a:solidFill>
                  <a:schemeClr val="bg1"/>
                </a:solidFill>
              </a:rPr>
              <a:t>Majú citlivejší </a:t>
            </a:r>
            <a:r>
              <a:rPr lang="sk-SK" sz="1800" dirty="0" err="1">
                <a:solidFill>
                  <a:schemeClr val="bg1"/>
                </a:solidFill>
              </a:rPr>
              <a:t>foto</a:t>
            </a:r>
            <a:r>
              <a:rPr lang="sk-SK" sz="1800" dirty="0">
                <a:solidFill>
                  <a:schemeClr val="bg1"/>
                </a:solidFill>
              </a:rPr>
              <a:t>-senzor prispôsobený na prirodzené osvetlenie </a:t>
            </a:r>
            <a:r>
              <a:rPr lang="sk-SK" sz="1800" dirty="0">
                <a:solidFill>
                  <a:schemeClr val="bg1"/>
                </a:solidFill>
                <a:sym typeface="Symbol" panose="05050102010706020507" pitchFamily="18" charset="2"/>
              </a:rPr>
              <a:t></a:t>
            </a:r>
            <a:r>
              <a:rPr lang="sk-SK" sz="1800" dirty="0">
                <a:solidFill>
                  <a:schemeClr val="bg1"/>
                </a:solidFill>
              </a:rPr>
              <a:t> denné svetlo</a:t>
            </a:r>
            <a:endParaRPr lang="sk-SK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6A1CD-7A83-41D8-BE93-F25FE72838DC}"/>
              </a:ext>
            </a:extLst>
          </p:cNvPr>
          <p:cNvSpPr txBox="1"/>
          <p:nvPr/>
        </p:nvSpPr>
        <p:spPr>
          <a:xfrm>
            <a:off x="6632895" y="5129696"/>
            <a:ext cx="4357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sk-SK" dirty="0" err="1">
                <a:solidFill>
                  <a:schemeClr val="bg1"/>
                </a:solidFill>
              </a:rPr>
              <a:t>F</a:t>
            </a:r>
            <a:r>
              <a:rPr lang="sk-SK" sz="1800" dirty="0" err="1">
                <a:solidFill>
                  <a:schemeClr val="bg1"/>
                </a:solidFill>
              </a:rPr>
              <a:t>oto</a:t>
            </a:r>
            <a:r>
              <a:rPr lang="sk-SK" sz="1800" dirty="0">
                <a:solidFill>
                  <a:schemeClr val="bg1"/>
                </a:solidFill>
              </a:rPr>
              <a:t>-senzor prispôsobený na umelé osvetlenie</a:t>
            </a:r>
            <a:endParaRPr lang="sk-SK" dirty="0">
              <a:solidFill>
                <a:schemeClr val="bg1"/>
              </a:solidFill>
            </a:endParaRPr>
          </a:p>
        </p:txBody>
      </p:sp>
      <p:pic>
        <p:nvPicPr>
          <p:cNvPr id="3086" name="Picture 14" descr="Nástenné Solárne LED osvetlenie 8W IP65 , snímač pohybu , Studená biela -  ledziarovka.eu">
            <a:extLst>
              <a:ext uri="{FF2B5EF4-FFF2-40B4-BE49-F238E27FC236}">
                <a16:creationId xmlns:a16="http://schemas.microsoft.com/office/drawing/2014/main" id="{D0F94DD5-EA05-4716-991C-A8A147E12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505" b="97748" l="9692" r="898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940" y="2487273"/>
            <a:ext cx="1248040" cy="122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Súmrakový spínač osvetlenia AC 220-240V 10A IP65 KANLUX">
            <a:extLst>
              <a:ext uri="{FF2B5EF4-FFF2-40B4-BE49-F238E27FC236}">
                <a16:creationId xmlns:a16="http://schemas.microsoft.com/office/drawing/2014/main" id="{797FFB45-90B3-4548-A5D0-028AE5847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0" r="100000">
                        <a14:foregroundMark x1="89000" y1="31375" x2="64625" y2="19250"/>
                        <a14:foregroundMark x1="88250" y1="29875" x2="88250" y2="29875"/>
                        <a14:foregroundMark x1="86750" y1="28750" x2="86750" y2="28750"/>
                        <a14:backgroundMark x1="3000" y1="64000" x2="24500" y2="98500"/>
                        <a14:backgroundMark x1="57625" y1="58625" x2="75250" y2="76250"/>
                        <a14:backgroundMark x1="78625" y1="62625" x2="81750" y2="57750"/>
                        <a14:backgroundMark x1="55125" y1="56625" x2="55125" y2="56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865" y="1411730"/>
            <a:ext cx="1874940" cy="187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ELKO EP Spínač súmrakový SOU-1/230 +senzor , 230VAC 1-50000Lx na murat.sk">
            <a:extLst>
              <a:ext uri="{FF2B5EF4-FFF2-40B4-BE49-F238E27FC236}">
                <a16:creationId xmlns:a16="http://schemas.microsoft.com/office/drawing/2014/main" id="{F75E56B0-5E9E-494D-8FAF-D8991A193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-400" r="32434" b="400"/>
          <a:stretch/>
        </p:blipFill>
        <p:spPr bwMode="auto">
          <a:xfrm>
            <a:off x="7395186" y="3181607"/>
            <a:ext cx="1063198" cy="169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Mini Twilight Dusk Sensor Switch 12V 10A Outdoor Night Light Sensor Switch  for led lamp Sensor switch|dusk sensor|switch 12vswitch for led - AliExpress">
            <a:extLst>
              <a:ext uri="{FF2B5EF4-FFF2-40B4-BE49-F238E27FC236}">
                <a16:creationId xmlns:a16="http://schemas.microsoft.com/office/drawing/2014/main" id="{D9042184-EDAB-4158-BCCB-11BF5BDC2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167" b="99917" l="0" r="100000">
                        <a14:foregroundMark x1="11583" y1="81250" x2="8750" y2="53667"/>
                        <a14:foregroundMark x1="17917" y1="81000" x2="11167" y2="67417"/>
                        <a14:foregroundMark x1="53417" y1="10250" x2="53417" y2="10250"/>
                        <a14:foregroundMark x1="61333" y1="11083" x2="52750" y2="5417"/>
                        <a14:foregroundMark x1="67667" y1="9167" x2="55417" y2="4750"/>
                        <a14:foregroundMark x1="39667" y1="12833" x2="53000" y2="5833"/>
                        <a14:foregroundMark x1="71167" y1="45750" x2="76000" y2="47917"/>
                        <a14:foregroundMark x1="79083" y1="44417" x2="83500" y2="45750"/>
                        <a14:foregroundMark x1="92250" y1="53000" x2="92250" y2="53000"/>
                        <a14:foregroundMark x1="88917" y1="54917" x2="95083" y2="51000"/>
                        <a14:foregroundMark x1="94667" y1="49000" x2="94667" y2="49000"/>
                        <a14:foregroundMark x1="91833" y1="46833" x2="91833" y2="46833"/>
                        <a14:foregroundMark x1="94000" y1="48417" x2="94000" y2="48417"/>
                        <a14:foregroundMark x1="93333" y1="47500" x2="93333" y2="47500"/>
                        <a14:foregroundMark x1="79500" y1="51250" x2="79500" y2="51250"/>
                        <a14:foregroundMark x1="81917" y1="51250" x2="81917" y2="51250"/>
                        <a14:foregroundMark x1="63083" y1="41167" x2="63083" y2="41167"/>
                        <a14:backgroundMark x1="28250" y1="49667" x2="73583" y2="94417"/>
                        <a14:backgroundMark x1="50333" y1="40250" x2="64000" y2="47250"/>
                        <a14:backgroundMark x1="29333" y1="40500" x2="29333" y2="40500"/>
                        <a14:backgroundMark x1="41583" y1="38083" x2="41583" y2="38083"/>
                        <a14:backgroundMark x1="48583" y1="30833" x2="48583" y2="30833"/>
                        <a14:backgroundMark x1="12667" y1="75333" x2="12667" y2="75333"/>
                        <a14:backgroundMark x1="12667" y1="73333" x2="12667" y2="73333"/>
                        <a14:backgroundMark x1="84167" y1="48833" x2="84167" y2="48833"/>
                        <a14:backgroundMark x1="84167" y1="48833" x2="88250" y2="5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7327">
            <a:off x="2053828" y="3552947"/>
            <a:ext cx="1587537" cy="158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ANSMANN Twilight Sensor Night Light Plug [Pack of 1] Indoor Plugin Wall  Automatic LED Nightlight Ideal for Nursery, Kids/Children's Bedroom,  Hallway, Landing, and Stairs - 2 Years Warranty: Amazon.co.uk: Kitchen &amp;  Home">
            <a:extLst>
              <a:ext uri="{FF2B5EF4-FFF2-40B4-BE49-F238E27FC236}">
                <a16:creationId xmlns:a16="http://schemas.microsoft.com/office/drawing/2014/main" id="{C8F8CC0A-1240-4C6C-A1AB-00404EAC5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799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538" y="3367402"/>
            <a:ext cx="1542314" cy="144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Ansmann, Motion Detector and Twilight Sensor, Night Light Plug Plugin Wall  Indoor LED [Pack of 1]: Amazon.co.uk: Kitchen &amp; Home">
            <a:extLst>
              <a:ext uri="{FF2B5EF4-FFF2-40B4-BE49-F238E27FC236}">
                <a16:creationId xmlns:a16="http://schemas.microsoft.com/office/drawing/2014/main" id="{4C3A5C0A-E7F6-48AA-B310-A49E00FD2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5600" b="1000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039" y="1743619"/>
            <a:ext cx="997492" cy="121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87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609D3B-B6B8-4E9A-843D-37ABD75D2D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5</a:t>
            </a:fld>
            <a:endParaRPr lang="en-US" b="1" i="1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96415E-E5C9-4DAA-8272-F5FAC7C7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521" y="499504"/>
            <a:ext cx="9545714" cy="432000"/>
          </a:xfrm>
        </p:spPr>
        <p:txBody>
          <a:bodyPr/>
          <a:lstStyle/>
          <a:p>
            <a:r>
              <a:rPr lang="sk-SK" dirty="0"/>
              <a:t>Spínacie súčiastky v súmrakovom spínači osvetlenia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AB93372-4935-450A-8822-1C33CDB763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4085502"/>
              </p:ext>
            </p:extLst>
          </p:nvPr>
        </p:nvGraphicFramePr>
        <p:xfrm>
          <a:off x="1029521" y="1472236"/>
          <a:ext cx="10471786" cy="4670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Fotorezistor LDR5516 | GM Electronic SK">
            <a:extLst>
              <a:ext uri="{FF2B5EF4-FFF2-40B4-BE49-F238E27FC236}">
                <a16:creationId xmlns:a16="http://schemas.microsoft.com/office/drawing/2014/main" id="{CC0A3300-0D12-4A29-9B60-60724A7E4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90180">
            <a:off x="2944895" y="3418574"/>
            <a:ext cx="1601567" cy="16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totranzistor Osram Components BP103, TO18 - elecom.sk">
            <a:extLst>
              <a:ext uri="{FF2B5EF4-FFF2-40B4-BE49-F238E27FC236}">
                <a16:creationId xmlns:a16="http://schemas.microsoft.com/office/drawing/2014/main" id="{DF3EBD83-1584-46D7-AC35-99327B90E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865" b="8988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17815">
            <a:off x="2227602" y="4387268"/>
            <a:ext cx="1114908" cy="91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uiYuan fotodióda 5 mm 1100 nm 5013M1D | Conrad.sk">
            <a:extLst>
              <a:ext uri="{FF2B5EF4-FFF2-40B4-BE49-F238E27FC236}">
                <a16:creationId xmlns:a16="http://schemas.microsoft.com/office/drawing/2014/main" id="{2AD945CB-270C-44CC-99EF-36219B801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12800" y1="13808" x2="12800" y2="13808"/>
                        <a14:foregroundMark x1="21600" y1="28452" x2="88000" y2="99582"/>
                        <a14:foregroundMark x1="97200" y1="96653" x2="26400" y2="22176"/>
                        <a14:foregroundMark x1="26000" y1="23013" x2="8400" y2="3347"/>
                        <a14:backgroundMark x1="82400" y1="18828" x2="82400" y2="18828"/>
                        <a14:backgroundMark x1="42000" y1="66109" x2="42000" y2="66109"/>
                        <a14:backgroundMark x1="48800" y1="51046" x2="48800" y2="51046"/>
                        <a14:backgroundMark x1="27600" y1="28870" x2="90800" y2="96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217" b="24973"/>
          <a:stretch/>
        </p:blipFill>
        <p:spPr bwMode="auto">
          <a:xfrm rot="1271502">
            <a:off x="1264903" y="4552940"/>
            <a:ext cx="1063058" cy="104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lektromagnetické relé s ac cívkou do patice 24v dc 10a finder  55.32.8.024.0040 len za 169 € - Svet Suciastok.sk">
            <a:extLst>
              <a:ext uri="{FF2B5EF4-FFF2-40B4-BE49-F238E27FC236}">
                <a16:creationId xmlns:a16="http://schemas.microsoft.com/office/drawing/2014/main" id="{E31B2A4B-1E63-4450-8DCD-B2765FFF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16931" y1="12667" x2="16931" y2="12667"/>
                        <a14:foregroundMark x1="30688" y1="12333" x2="30688" y2="12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284" y="4417211"/>
            <a:ext cx="788118" cy="125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olovodičové relé 380V 25A pre termostaty - zarucene.sk">
            <a:extLst>
              <a:ext uri="{FF2B5EF4-FFF2-40B4-BE49-F238E27FC236}">
                <a16:creationId xmlns:a16="http://schemas.microsoft.com/office/drawing/2014/main" id="{126571FE-D6DA-4B41-804C-8D9DDC49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414" y="4187904"/>
            <a:ext cx="1150454" cy="115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2N3055G | ON Semiconductor Výkonový tranzistor, TO-204, NPN, 60V |  Distrelec Slovenká republika">
            <a:extLst>
              <a:ext uri="{FF2B5EF4-FFF2-40B4-BE49-F238E27FC236}">
                <a16:creationId xmlns:a16="http://schemas.microsoft.com/office/drawing/2014/main" id="{33F59E94-84D5-4AEF-AB71-1CCF27FB4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4020" y1="31930" x2="62843" y2="49123"/>
                        <a14:foregroundMark x1="42255" y1="69298" x2="62941" y2="59123"/>
                        <a14:backgroundMark x1="31765" y1="66842" x2="31765" y2="66842"/>
                        <a14:backgroundMark x1="70098" y1="26316" x2="70098" y2="26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85" y="4073811"/>
            <a:ext cx="1484667" cy="82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yristor, THT, 400V, 0,5A, TO92 BT149D | GM Electronic SK">
            <a:extLst>
              <a:ext uri="{FF2B5EF4-FFF2-40B4-BE49-F238E27FC236}">
                <a16:creationId xmlns:a16="http://schemas.microsoft.com/office/drawing/2014/main" id="{4ED705EC-14F7-44A4-941B-7BD950230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818" b="95964" l="8984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389" y="4344764"/>
            <a:ext cx="1533941" cy="115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riak 2N6075A | GM Electronic SK">
            <a:extLst>
              <a:ext uri="{FF2B5EF4-FFF2-40B4-BE49-F238E27FC236}">
                <a16:creationId xmlns:a16="http://schemas.microsoft.com/office/drawing/2014/main" id="{C5677007-C6A8-41E6-B015-037F830B2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3646" b="97005" l="9961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546" y="4713775"/>
            <a:ext cx="1391857" cy="104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39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EA0C00-AF6E-4090-9DD3-AE77E8EC7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82" y="1201594"/>
            <a:ext cx="10849290" cy="1264770"/>
          </a:xfrm>
        </p:spPr>
        <p:txBody>
          <a:bodyPr/>
          <a:lstStyle/>
          <a:p>
            <a:r>
              <a:rPr lang="sk-SK" sz="1500" dirty="0">
                <a:sym typeface="Symbol" panose="05050102010706020507" pitchFamily="18" charset="2"/>
              </a:rPr>
              <a:t>Daný obvod je určený do interiéru aj exteriéru</a:t>
            </a:r>
          </a:p>
          <a:p>
            <a:r>
              <a:rPr lang="en-US" sz="1500" dirty="0"/>
              <a:t>El. </a:t>
            </a:r>
            <a:r>
              <a:rPr lang="sk-SK" sz="1500" dirty="0"/>
              <a:t>obvod generuje logický signál na </a:t>
            </a:r>
            <a:r>
              <a:rPr lang="en-US" sz="1500" dirty="0"/>
              <a:t>3</a:t>
            </a:r>
            <a:r>
              <a:rPr lang="sk-SK" sz="1500" dirty="0"/>
              <a:t> samostatných výstupoch pre svetlo, súmrak a tmu</a:t>
            </a:r>
            <a:endParaRPr lang="en-US" sz="1500" dirty="0"/>
          </a:p>
          <a:p>
            <a:r>
              <a:rPr lang="sk-SK" sz="1500" dirty="0"/>
              <a:t>Prahové hodnoty prechodu sú nastavené </a:t>
            </a:r>
            <a:r>
              <a:rPr lang="en-US" sz="1500" dirty="0"/>
              <a:t>2</a:t>
            </a:r>
            <a:r>
              <a:rPr lang="sk-SK" sz="1500" dirty="0"/>
              <a:t> </a:t>
            </a:r>
            <a:r>
              <a:rPr lang="sk-SK" sz="1500" dirty="0" err="1">
                <a:solidFill>
                  <a:schemeClr val="bg1"/>
                </a:solidFill>
              </a:rPr>
              <a:t>trimpotmi</a:t>
            </a:r>
            <a:endParaRPr lang="sk-SK" sz="1500" dirty="0"/>
          </a:p>
          <a:p>
            <a:r>
              <a:rPr lang="sk-SK" sz="1500" dirty="0"/>
              <a:t>Daný model LM258 vydrží mráz</a:t>
            </a:r>
          </a:p>
          <a:p>
            <a:endParaRPr lang="sk-SK" dirty="0">
              <a:latin typeface="+mj-lt"/>
              <a:sym typeface="Symbol" panose="05050102010706020507" pitchFamily="18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609D3B-B6B8-4E9A-843D-37ABD75D2D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6</a:t>
            </a:fld>
            <a:endParaRPr lang="en-US" b="1" i="1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96415E-E5C9-4DAA-8272-F5FAC7C7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96186"/>
            <a:ext cx="9973553" cy="432000"/>
          </a:xfrm>
        </p:spPr>
        <p:txBody>
          <a:bodyPr/>
          <a:lstStyle/>
          <a:p>
            <a:r>
              <a:rPr lang="sk-SK" dirty="0"/>
              <a:t>Schémy súmrakového spínača osvetlenia</a:t>
            </a:r>
          </a:p>
        </p:txBody>
      </p:sp>
      <p:pic>
        <p:nvPicPr>
          <p:cNvPr id="4100" name="Picture 4" descr="Raj's thoughts.....: Light Sensor with Twilight Detection">
            <a:extLst>
              <a:ext uri="{FF2B5EF4-FFF2-40B4-BE49-F238E27FC236}">
                <a16:creationId xmlns:a16="http://schemas.microsoft.com/office/drawing/2014/main" id="{FD0F9B18-6DAE-4798-884D-4CC6F04F1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81" y="2579088"/>
            <a:ext cx="3727037" cy="1953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12CEA5-A3A2-4F65-A99C-F1CCFAD658DD}"/>
              </a:ext>
            </a:extLst>
          </p:cNvPr>
          <p:cNvSpPr txBox="1"/>
          <p:nvPr/>
        </p:nvSpPr>
        <p:spPr>
          <a:xfrm>
            <a:off x="601681" y="4884486"/>
            <a:ext cx="6864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500" dirty="0">
                <a:solidFill>
                  <a:schemeClr val="bg1"/>
                </a:solidFill>
                <a:latin typeface="+mj-lt"/>
                <a:sym typeface="Symbol" panose="05050102010706020507" pitchFamily="18" charset="2"/>
              </a:rPr>
              <a:t>Nastavenie:</a:t>
            </a:r>
          </a:p>
          <a:p>
            <a:pPr marL="342900" indent="-342900">
              <a:buFont typeface="+mj-lt"/>
              <a:buAutoNum type="arabicParenR"/>
            </a:pPr>
            <a:r>
              <a:rPr lang="sk-SK" sz="1500" dirty="0">
                <a:solidFill>
                  <a:schemeClr val="bg1"/>
                </a:solidFill>
                <a:latin typeface="+mj-lt"/>
                <a:sym typeface="Symbol" panose="05050102010706020507" pitchFamily="18" charset="2"/>
              </a:rPr>
              <a:t>Najskôr otočíme stierače P1 aj P2 na zem  mala by svietiť iba zelená LED</a:t>
            </a:r>
          </a:p>
          <a:p>
            <a:pPr marL="342900" indent="-342900">
              <a:buFont typeface="+mj-lt"/>
              <a:buAutoNum type="arabicParenR"/>
            </a:pPr>
            <a:r>
              <a:rPr lang="sk-SK" sz="1500" dirty="0">
                <a:solidFill>
                  <a:schemeClr val="bg1"/>
                </a:solidFill>
                <a:latin typeface="+mj-lt"/>
                <a:sym typeface="Symbol" panose="05050102010706020507" pitchFamily="18" charset="2"/>
              </a:rPr>
              <a:t>Počkajte, kým bude súmrak</a:t>
            </a:r>
          </a:p>
          <a:p>
            <a:pPr marL="342900" indent="-342900">
              <a:buFont typeface="+mj-lt"/>
              <a:buAutoNum type="arabicParenR"/>
            </a:pPr>
            <a:r>
              <a:rPr lang="sk-SK" sz="1500" dirty="0">
                <a:solidFill>
                  <a:schemeClr val="bg1"/>
                </a:solidFill>
                <a:latin typeface="+mj-lt"/>
                <a:sym typeface="Symbol" panose="05050102010706020507" pitchFamily="18" charset="2"/>
              </a:rPr>
              <a:t>Teraz otočte P1 len na miesto, kde zelená LED zhasne a žltá LED sa len rozsvieti</a:t>
            </a:r>
          </a:p>
          <a:p>
            <a:pPr marL="342900" indent="-342900">
              <a:buFont typeface="+mj-lt"/>
              <a:buAutoNum type="arabicParenR"/>
            </a:pPr>
            <a:r>
              <a:rPr lang="sk-SK" sz="1500" dirty="0">
                <a:solidFill>
                  <a:schemeClr val="bg1"/>
                </a:solidFill>
                <a:latin typeface="+mj-lt"/>
                <a:sym typeface="Symbol" panose="05050102010706020507" pitchFamily="18" charset="2"/>
              </a:rPr>
              <a:t>Teraz počkajte, kým nie je tma</a:t>
            </a:r>
          </a:p>
          <a:p>
            <a:pPr marL="342900" indent="-342900">
              <a:buFont typeface="+mj-lt"/>
              <a:buAutoNum type="arabicParenR"/>
            </a:pPr>
            <a:r>
              <a:rPr lang="sk-SK" sz="1500" dirty="0">
                <a:solidFill>
                  <a:schemeClr val="bg1"/>
                </a:solidFill>
                <a:latin typeface="+mj-lt"/>
                <a:sym typeface="Symbol" panose="05050102010706020507" pitchFamily="18" charset="2"/>
              </a:rPr>
              <a:t>Otočte P2 len do bodu, kde zhasne žltá LED a rozsvieti sa červená LED</a:t>
            </a:r>
          </a:p>
        </p:txBody>
      </p:sp>
      <p:pic>
        <p:nvPicPr>
          <p:cNvPr id="4102" name="Picture 6" descr="Twilight switch circuit with operational amplifier and LDR - Electronics  Area">
            <a:extLst>
              <a:ext uri="{FF2B5EF4-FFF2-40B4-BE49-F238E27FC236}">
                <a16:creationId xmlns:a16="http://schemas.microsoft.com/office/drawing/2014/main" id="{89743150-334F-42E6-9255-48282272C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98" y="2847708"/>
            <a:ext cx="3544391" cy="16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ircuit Sensor Shadow (twilight) With Ldr - Lighting Control - Xtronic">
            <a:extLst>
              <a:ext uri="{FF2B5EF4-FFF2-40B4-BE49-F238E27FC236}">
                <a16:creationId xmlns:a16="http://schemas.microsoft.com/office/drawing/2014/main" id="{668FC04D-8B14-40C9-9094-E7CB9E488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469" y="2824332"/>
            <a:ext cx="2826544" cy="170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894EBA-49D6-4332-A56F-3B50D6F45EED}"/>
              </a:ext>
            </a:extLst>
          </p:cNvPr>
          <p:cNvSpPr txBox="1"/>
          <p:nvPr/>
        </p:nvSpPr>
        <p:spPr>
          <a:xfrm>
            <a:off x="601682" y="4515408"/>
            <a:ext cx="3727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200" dirty="0">
                <a:solidFill>
                  <a:schemeClr val="bg1"/>
                </a:solidFill>
              </a:rPr>
              <a:t>Súmrakový spínač s oddeleným mrazuvzdorným snímačom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2D1DAA-CBBE-4C2D-BC4F-20D52D083982}"/>
              </a:ext>
            </a:extLst>
          </p:cNvPr>
          <p:cNvSpPr txBox="1"/>
          <p:nvPr/>
        </p:nvSpPr>
        <p:spPr>
          <a:xfrm>
            <a:off x="4837898" y="4515408"/>
            <a:ext cx="35443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200" dirty="0">
                <a:solidFill>
                  <a:schemeClr val="bg1"/>
                </a:solidFill>
              </a:rPr>
              <a:t>Súmrakový snímač č.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AD7B28-A8B4-487D-A223-C96740F91193}"/>
              </a:ext>
            </a:extLst>
          </p:cNvPr>
          <p:cNvSpPr txBox="1"/>
          <p:nvPr/>
        </p:nvSpPr>
        <p:spPr>
          <a:xfrm>
            <a:off x="8891469" y="4542685"/>
            <a:ext cx="2826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200" dirty="0">
                <a:solidFill>
                  <a:schemeClr val="bg1"/>
                </a:solidFill>
              </a:rPr>
              <a:t>3. Súmrakový snímač s LDR</a:t>
            </a:r>
          </a:p>
        </p:txBody>
      </p:sp>
    </p:spTree>
    <p:extLst>
      <p:ext uri="{BB962C8B-B14F-4D97-AF65-F5344CB8AC3E}">
        <p14:creationId xmlns:p14="http://schemas.microsoft.com/office/powerpoint/2010/main" val="34958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0D1CBD-3BD9-4143-B78F-B80739F90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83" y="1117043"/>
            <a:ext cx="10999767" cy="4750061"/>
          </a:xfrm>
        </p:spPr>
        <p:txBody>
          <a:bodyPr/>
          <a:lstStyle/>
          <a:p>
            <a:r>
              <a:rPr lang="sk-SK" sz="1500" b="1" dirty="0"/>
              <a:t>R1</a:t>
            </a:r>
            <a:r>
              <a:rPr lang="sk-SK" sz="1500" dirty="0"/>
              <a:t> a </a:t>
            </a:r>
            <a:r>
              <a:rPr lang="sk-SK" sz="1500" b="1" dirty="0"/>
              <a:t>R2</a:t>
            </a:r>
            <a:r>
              <a:rPr lang="sk-SK" sz="1500" dirty="0"/>
              <a:t> spolu tvoria delič napätia závislý od svetla </a:t>
            </a:r>
            <a:r>
              <a:rPr lang="sk-SK" sz="1500" b="1" dirty="0">
                <a:sym typeface="Wingdings" panose="05000000000000000000" pitchFamily="2" charset="2"/>
              </a:rPr>
              <a:t></a:t>
            </a:r>
            <a:r>
              <a:rPr lang="sk-SK" sz="1500" dirty="0"/>
              <a:t> jeho variácie napätia sú tlmené pomocou </a:t>
            </a:r>
            <a:r>
              <a:rPr lang="sk-SK" sz="1500" b="1" dirty="0"/>
              <a:t>R3</a:t>
            </a:r>
            <a:r>
              <a:rPr lang="sk-SK" sz="1500" dirty="0"/>
              <a:t> a </a:t>
            </a:r>
            <a:r>
              <a:rPr lang="sk-SK" sz="1500" b="1" dirty="0"/>
              <a:t>C1</a:t>
            </a:r>
          </a:p>
          <a:p>
            <a:r>
              <a:rPr lang="sk-SK" sz="1500" dirty="0"/>
              <a:t>Obvod musí byť menej citlivý na vtáky prelietavajúce cez senzor </a:t>
            </a:r>
            <a:r>
              <a:rPr lang="sk-SK" sz="1500" b="1" dirty="0">
                <a:sym typeface="Wingdings" panose="05000000000000000000" pitchFamily="2" charset="2"/>
              </a:rPr>
              <a:t></a:t>
            </a:r>
            <a:r>
              <a:rPr lang="sk-SK" sz="1500" dirty="0"/>
              <a:t> môžu spôsobiť zatiahnutie závesov</a:t>
            </a:r>
          </a:p>
          <a:p>
            <a:r>
              <a:rPr lang="sk-SK" sz="1500" dirty="0"/>
              <a:t>Operačný zosilňovač </a:t>
            </a:r>
            <a:r>
              <a:rPr lang="sk-SK" sz="1500" b="1" dirty="0"/>
              <a:t>IC1a</a:t>
            </a:r>
            <a:r>
              <a:rPr lang="sk-SK" sz="1500" dirty="0"/>
              <a:t> je zapojený ako vyrovnávacia pamäť </a:t>
            </a:r>
            <a:r>
              <a:rPr lang="sk-SK" sz="1500" b="1" dirty="0">
                <a:sym typeface="Wingdings" panose="05000000000000000000" pitchFamily="2" charset="2"/>
              </a:rPr>
              <a:t></a:t>
            </a:r>
            <a:r>
              <a:rPr lang="sk-SK" sz="1500" dirty="0"/>
              <a:t> napätie, ktoré vidí zvyšok obvodu, sa príliš neodchyľuje od napätia v </a:t>
            </a:r>
            <a:r>
              <a:rPr lang="sk-SK" sz="1500" dirty="0" err="1"/>
              <a:t>snímačovom</a:t>
            </a:r>
            <a:r>
              <a:rPr lang="sk-SK" sz="1500" dirty="0"/>
              <a:t> obvode</a:t>
            </a:r>
          </a:p>
          <a:p>
            <a:r>
              <a:rPr lang="sk-SK" sz="1500" dirty="0"/>
              <a:t>Akákoľvek ľubovoľná LDR je vhodná pre R1 </a:t>
            </a:r>
            <a:r>
              <a:rPr lang="sk-SK" sz="1500" b="1" dirty="0">
                <a:sym typeface="Wingdings" panose="05000000000000000000" pitchFamily="2" charset="2"/>
              </a:rPr>
              <a:t> </a:t>
            </a:r>
            <a:r>
              <a:rPr lang="sk-SK" sz="1500" dirty="0"/>
              <a:t>úroveň napätia na </a:t>
            </a:r>
            <a:r>
              <a:rPr lang="sk-SK" sz="1500" dirty="0" err="1"/>
              <a:t>pin</a:t>
            </a:r>
            <a:r>
              <a:rPr lang="sk-SK" sz="1500" dirty="0"/>
              <a:t> 3 </a:t>
            </a:r>
            <a:r>
              <a:rPr lang="sk-SK" sz="1500" b="1" dirty="0"/>
              <a:t>IC1a</a:t>
            </a:r>
            <a:r>
              <a:rPr lang="sk-SK" sz="1500" dirty="0"/>
              <a:t> je </a:t>
            </a:r>
            <a:r>
              <a:rPr lang="sk-SK" sz="1500" b="1" dirty="0"/>
              <a:t>minimálne 2 V </a:t>
            </a:r>
            <a:r>
              <a:rPr lang="sk-SK" sz="1500" dirty="0"/>
              <a:t>pod napätím napájacieho zdroja, keď je svetlo </a:t>
            </a:r>
            <a:r>
              <a:rPr lang="sk-SK" sz="1500" b="1" dirty="0">
                <a:sym typeface="Wingdings" panose="05000000000000000000" pitchFamily="2" charset="2"/>
              </a:rPr>
              <a:t></a:t>
            </a:r>
            <a:r>
              <a:rPr lang="sk-SK" sz="1500" dirty="0"/>
              <a:t> maximálne tolerovateľné napätie na vstupoch </a:t>
            </a:r>
            <a:r>
              <a:rPr lang="sk-SK" sz="1500" b="1" dirty="0"/>
              <a:t>IC1</a:t>
            </a:r>
            <a:r>
              <a:rPr lang="sk-SK" sz="1500" dirty="0"/>
              <a:t> a </a:t>
            </a:r>
            <a:r>
              <a:rPr lang="sk-SK" sz="1500" b="1" dirty="0"/>
              <a:t>IC2</a:t>
            </a:r>
            <a:r>
              <a:rPr lang="sk-SK" sz="1500" dirty="0"/>
              <a:t> </a:t>
            </a:r>
          </a:p>
          <a:p>
            <a:r>
              <a:rPr lang="sk-SK" sz="1500" dirty="0"/>
              <a:t>Medzi </a:t>
            </a:r>
            <a:r>
              <a:rPr lang="sk-SK" sz="1500" b="1" dirty="0"/>
              <a:t>R1</a:t>
            </a:r>
            <a:r>
              <a:rPr lang="sk-SK" sz="1500" dirty="0"/>
              <a:t> a napájací zdroj namontujte ďalší odpor, napríklad </a:t>
            </a:r>
            <a:r>
              <a:rPr lang="sk-SK" sz="1500" b="1" dirty="0"/>
              <a:t>2,2 k</a:t>
            </a:r>
            <a:r>
              <a:rPr lang="el-GR" sz="1500" b="1" dirty="0"/>
              <a:t>Ω</a:t>
            </a:r>
            <a:endParaRPr lang="sk-SK" sz="1500" b="1" dirty="0"/>
          </a:p>
          <a:p>
            <a:r>
              <a:rPr lang="sk-SK" sz="1500" dirty="0"/>
              <a:t>2 </a:t>
            </a:r>
            <a:r>
              <a:rPr lang="sk-SK" sz="1500" dirty="0" err="1"/>
              <a:t>komparátory</a:t>
            </a:r>
            <a:r>
              <a:rPr lang="sk-SK" sz="1500" dirty="0"/>
              <a:t> </a:t>
            </a:r>
            <a:r>
              <a:rPr lang="sk-SK" sz="1500" b="1" dirty="0"/>
              <a:t>IC2a</a:t>
            </a:r>
            <a:r>
              <a:rPr lang="sk-SK" sz="1500" dirty="0"/>
              <a:t> a </a:t>
            </a:r>
            <a:r>
              <a:rPr lang="sk-SK" sz="1500" b="1" dirty="0"/>
              <a:t>IC2b</a:t>
            </a:r>
            <a:r>
              <a:rPr lang="sk-SK" sz="1500" dirty="0"/>
              <a:t> porovnávajú prichádzajúce napätie s prahovými napätiami nastavenými pomocou </a:t>
            </a:r>
            <a:r>
              <a:rPr lang="sk-SK" sz="1500" b="1" dirty="0"/>
              <a:t>P1</a:t>
            </a:r>
            <a:r>
              <a:rPr lang="sk-SK" sz="1500" dirty="0"/>
              <a:t> a </a:t>
            </a:r>
            <a:r>
              <a:rPr lang="sk-SK" sz="1500" b="1" dirty="0"/>
              <a:t>P2</a:t>
            </a:r>
          </a:p>
          <a:p>
            <a:r>
              <a:rPr lang="sk-SK" sz="1500" b="1" dirty="0"/>
              <a:t>R4</a:t>
            </a:r>
            <a:r>
              <a:rPr lang="sk-SK" sz="1500" dirty="0"/>
              <a:t> a </a:t>
            </a:r>
            <a:r>
              <a:rPr lang="sk-SK" sz="1500" b="1" dirty="0"/>
              <a:t>R6, R5</a:t>
            </a:r>
            <a:r>
              <a:rPr lang="sk-SK" sz="1500" dirty="0"/>
              <a:t> a </a:t>
            </a:r>
            <a:r>
              <a:rPr lang="sk-SK" sz="1500" b="1" dirty="0"/>
              <a:t>R7</a:t>
            </a:r>
            <a:r>
              <a:rPr lang="sk-SK" sz="1500" dirty="0"/>
              <a:t> bránia, aby sa výstup </a:t>
            </a:r>
            <a:r>
              <a:rPr lang="sk-SK" sz="1500" b="1" dirty="0"/>
              <a:t>IC2a</a:t>
            </a:r>
            <a:r>
              <a:rPr lang="sk-SK" sz="1500" dirty="0"/>
              <a:t> ​​(</a:t>
            </a:r>
            <a:r>
              <a:rPr lang="sk-SK" sz="1500" b="1" dirty="0"/>
              <a:t>IC2b</a:t>
            </a:r>
            <a:r>
              <a:rPr lang="sk-SK" sz="1500" dirty="0"/>
              <a:t>) kolísal okolo prahovej hodnoty</a:t>
            </a:r>
          </a:p>
          <a:p>
            <a:r>
              <a:rPr lang="sk-SK" sz="1500" b="1" dirty="0"/>
              <a:t>R8</a:t>
            </a:r>
            <a:r>
              <a:rPr lang="sk-SK" sz="1500" dirty="0"/>
              <a:t> a </a:t>
            </a:r>
            <a:r>
              <a:rPr lang="sk-SK" sz="1500" b="1" dirty="0"/>
              <a:t>R9</a:t>
            </a:r>
            <a:r>
              <a:rPr lang="sk-SK" sz="1500" dirty="0"/>
              <a:t> sú pridané kvôli </a:t>
            </a:r>
            <a:r>
              <a:rPr lang="sk-SK" sz="1500" b="1" dirty="0"/>
              <a:t>IC2</a:t>
            </a:r>
            <a:r>
              <a:rPr lang="sk-SK" sz="1500" dirty="0"/>
              <a:t> má výstupy otvoreného kolektora</a:t>
            </a:r>
          </a:p>
          <a:p>
            <a:r>
              <a:rPr lang="sk-SK" sz="1500" dirty="0"/>
              <a:t>Určuje či je svetlo, tma alebo súmrak </a:t>
            </a:r>
            <a:r>
              <a:rPr lang="sk-SK" sz="1500" b="1" dirty="0">
                <a:sym typeface="Wingdings" panose="05000000000000000000" pitchFamily="2" charset="2"/>
              </a:rPr>
              <a:t></a:t>
            </a:r>
            <a:r>
              <a:rPr lang="sk-SK" sz="1500" dirty="0"/>
              <a:t> výstupy </a:t>
            </a:r>
            <a:r>
              <a:rPr lang="sk-SK" sz="1500" b="1" dirty="0"/>
              <a:t>IC2a</a:t>
            </a:r>
            <a:r>
              <a:rPr lang="sk-SK" sz="1500" dirty="0"/>
              <a:t> ​​a </a:t>
            </a:r>
            <a:r>
              <a:rPr lang="sk-SK" sz="1500" b="1" dirty="0"/>
              <a:t>IC2b</a:t>
            </a:r>
            <a:r>
              <a:rPr lang="sk-SK" sz="1500" dirty="0"/>
              <a:t> a 4 brány </a:t>
            </a:r>
            <a:r>
              <a:rPr lang="sk-SK" sz="1500" b="1" dirty="0"/>
              <a:t>IC3</a:t>
            </a:r>
            <a:r>
              <a:rPr lang="sk-SK" sz="1500" dirty="0"/>
              <a:t> </a:t>
            </a:r>
            <a:r>
              <a:rPr lang="sk-SK" sz="1500" b="1" dirty="0">
                <a:sym typeface="Wingdings" panose="05000000000000000000" pitchFamily="2" charset="2"/>
              </a:rPr>
              <a:t></a:t>
            </a:r>
            <a:r>
              <a:rPr lang="sk-SK" sz="1500" dirty="0"/>
              <a:t> premieňajú na 3 samostatné signály</a:t>
            </a:r>
          </a:p>
          <a:p>
            <a:r>
              <a:rPr lang="sk-SK" sz="1500" dirty="0"/>
              <a:t>Na uľahčenie nastavenia sú k výstupom pripojené 3 rôzne farebné LED diódy: zelená </a:t>
            </a:r>
            <a:r>
              <a:rPr lang="sk-SK" sz="1500" b="1" dirty="0">
                <a:sym typeface="Wingdings" panose="05000000000000000000" pitchFamily="2" charset="2"/>
              </a:rPr>
              <a:t></a:t>
            </a:r>
            <a:r>
              <a:rPr lang="sk-SK" sz="1500" dirty="0"/>
              <a:t> svetlo, žltá </a:t>
            </a:r>
            <a:r>
              <a:rPr lang="sk-SK" sz="1500" b="1" dirty="0">
                <a:sym typeface="Wingdings" panose="05000000000000000000" pitchFamily="2" charset="2"/>
              </a:rPr>
              <a:t></a:t>
            </a:r>
            <a:r>
              <a:rPr lang="sk-SK" sz="1500" dirty="0"/>
              <a:t> súmrak, červená </a:t>
            </a:r>
            <a:r>
              <a:rPr lang="sk-SK" sz="1500" b="1" dirty="0">
                <a:sym typeface="Wingdings" panose="05000000000000000000" pitchFamily="2" charset="2"/>
              </a:rPr>
              <a:t></a:t>
            </a:r>
            <a:r>
              <a:rPr lang="sk-SK" sz="1500" dirty="0"/>
              <a:t> tmu</a:t>
            </a:r>
          </a:p>
          <a:p>
            <a:r>
              <a:rPr lang="sk-SK" sz="1500" dirty="0"/>
              <a:t>Nastavenie prahových hodnôt </a:t>
            </a:r>
            <a:r>
              <a:rPr lang="sk-SK" sz="1500" b="1" dirty="0">
                <a:sym typeface="Wingdings" panose="05000000000000000000" pitchFamily="2" charset="2"/>
              </a:rPr>
              <a:t> </a:t>
            </a:r>
            <a:r>
              <a:rPr lang="sk-SK" sz="1500" b="1" dirty="0"/>
              <a:t>P1</a:t>
            </a:r>
            <a:r>
              <a:rPr lang="sk-SK" sz="1500" dirty="0"/>
              <a:t> prechod zo svetla do súmraku, </a:t>
            </a:r>
            <a:r>
              <a:rPr lang="sk-SK" sz="1500" b="1" dirty="0"/>
              <a:t>P2</a:t>
            </a:r>
            <a:r>
              <a:rPr lang="sk-SK" sz="1500" dirty="0"/>
              <a:t> na prechod zo súmraku do tmy</a:t>
            </a:r>
          </a:p>
          <a:p>
            <a:r>
              <a:rPr lang="sk-SK" sz="1500" dirty="0"/>
              <a:t>Napätie na </a:t>
            </a:r>
            <a:r>
              <a:rPr lang="sk-SK" sz="1500" b="1" dirty="0"/>
              <a:t>P1</a:t>
            </a:r>
            <a:r>
              <a:rPr lang="sk-SK" sz="1500" dirty="0"/>
              <a:t> je nižšie ako napätie na </a:t>
            </a:r>
            <a:r>
              <a:rPr lang="sk-SK" sz="1500" b="1" dirty="0"/>
              <a:t>P2 </a:t>
            </a:r>
            <a:r>
              <a:rPr lang="sk-SK" sz="1500" b="1" dirty="0">
                <a:sym typeface="Wingdings" panose="05000000000000000000" pitchFamily="2" charset="2"/>
              </a:rPr>
              <a:t></a:t>
            </a:r>
            <a:r>
              <a:rPr lang="sk-SK" sz="1500" b="1" dirty="0"/>
              <a:t> </a:t>
            </a:r>
            <a:r>
              <a:rPr lang="sk-SK" sz="1500" dirty="0"/>
              <a:t>výstupy brán </a:t>
            </a:r>
            <a:r>
              <a:rPr lang="sk-SK" sz="1500" b="1" dirty="0"/>
              <a:t>CMOS</a:t>
            </a:r>
            <a:r>
              <a:rPr lang="sk-SK" sz="1500" dirty="0"/>
              <a:t> nemôžu poháňať veľké záťaže </a:t>
            </a:r>
            <a:r>
              <a:rPr lang="sk-SK" sz="1500" b="1" dirty="0">
                <a:sym typeface="Wingdings" panose="05000000000000000000" pitchFamily="2" charset="2"/>
              </a:rPr>
              <a:t></a:t>
            </a:r>
            <a:r>
              <a:rPr lang="sk-SK" sz="1500" dirty="0"/>
              <a:t> potrebujú nízko prúdové (</a:t>
            </a:r>
            <a:r>
              <a:rPr lang="sk-SK" sz="1500" b="1" dirty="0"/>
              <a:t>2 </a:t>
            </a:r>
            <a:r>
              <a:rPr lang="sk-SK" sz="1500" b="1" dirty="0" err="1"/>
              <a:t>mA</a:t>
            </a:r>
            <a:r>
              <a:rPr lang="sk-SK" sz="1500" b="1" dirty="0"/>
              <a:t>) </a:t>
            </a:r>
            <a:r>
              <a:rPr lang="sk-SK" sz="1500" dirty="0"/>
              <a:t>LED</a:t>
            </a:r>
          </a:p>
          <a:p>
            <a:r>
              <a:rPr lang="sk-SK" sz="1500" dirty="0"/>
              <a:t>Napájacie napätie môže byť od </a:t>
            </a:r>
            <a:r>
              <a:rPr lang="sk-SK" sz="1500" b="1" dirty="0"/>
              <a:t>9 V </a:t>
            </a:r>
            <a:r>
              <a:rPr lang="sk-SK" sz="1500" dirty="0"/>
              <a:t>do </a:t>
            </a:r>
            <a:r>
              <a:rPr lang="sk-SK" sz="1500" b="1" dirty="0"/>
              <a:t>15 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811100-F317-4ABB-80A1-1D06E4550F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7</a:t>
            </a:fld>
            <a:endParaRPr lang="en-US" b="1" i="1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6CD8A2-9B7E-4EB1-992B-AE86E1FD9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Súmrakový spínač s oddeleným mrazuvzdorným snímačom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2761B-0351-4A5D-B645-741BD2EFFF3A}"/>
              </a:ext>
            </a:extLst>
          </p:cNvPr>
          <p:cNvSpPr txBox="1"/>
          <p:nvPr/>
        </p:nvSpPr>
        <p:spPr>
          <a:xfrm>
            <a:off x="9890619" y="5779569"/>
            <a:ext cx="1163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800" dirty="0" err="1">
                <a:solidFill>
                  <a:schemeClr val="bg1"/>
                </a:solidFill>
              </a:rPr>
              <a:t>trimpot</a:t>
            </a:r>
            <a:endParaRPr lang="sk-SK" dirty="0">
              <a:solidFill>
                <a:schemeClr val="bg1"/>
              </a:solidFill>
            </a:endParaRPr>
          </a:p>
        </p:txBody>
      </p:sp>
      <p:pic>
        <p:nvPicPr>
          <p:cNvPr id="5124" name="Picture 4" descr="Trimpot 100 Ohm with Knob - DD-15299 - SparkFun Electronics">
            <a:extLst>
              <a:ext uri="{FF2B5EF4-FFF2-40B4-BE49-F238E27FC236}">
                <a16:creationId xmlns:a16="http://schemas.microsoft.com/office/drawing/2014/main" id="{D8413682-E3A4-461E-B3E8-D780C4E0D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517" y="5178336"/>
            <a:ext cx="1571800" cy="15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uy 10K Multi-turn Trimpot (Vertical) - 3296W-1-103 - Affordable Price">
            <a:extLst>
              <a:ext uri="{FF2B5EF4-FFF2-40B4-BE49-F238E27FC236}">
                <a16:creationId xmlns:a16="http://schemas.microsoft.com/office/drawing/2014/main" id="{59B7836E-E325-4CB3-89EE-E92A3F178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2" b="89474" l="58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728" y="5320583"/>
            <a:ext cx="1287303" cy="128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500K Vertical Trimpot TH1 (504) | Wiltronics">
            <a:extLst>
              <a:ext uri="{FF2B5EF4-FFF2-40B4-BE49-F238E27FC236}">
                <a16:creationId xmlns:a16="http://schemas.microsoft.com/office/drawing/2014/main" id="{9C0607D6-0C16-43FD-A947-38C3CDDDA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43478" y1="40857" x2="38820" y2="15714"/>
                        <a14:foregroundMark x1="51863" y1="36000" x2="42857" y2="16286"/>
                        <a14:foregroundMark x1="46273" y1="49429" x2="58696" y2="42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788" y="5438991"/>
            <a:ext cx="966450" cy="105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55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4AEAA4-5F7D-423E-AF2B-7EAE11246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213" y="1178503"/>
            <a:ext cx="6291698" cy="4971220"/>
          </a:xfrm>
        </p:spPr>
        <p:txBody>
          <a:bodyPr/>
          <a:lstStyle/>
          <a:p>
            <a:pPr marL="0" indent="0">
              <a:buNone/>
            </a:pPr>
            <a:r>
              <a:rPr lang="sk-SK" b="1" dirty="0">
                <a:latin typeface="Arial" panose="020B0604020202020204" pitchFamily="34" charset="0"/>
                <a:cs typeface="Arial" panose="020B0604020202020204" pitchFamily="34" charset="0"/>
              </a:rPr>
              <a:t>Komponenty: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sk-SK" sz="1400" b="1" dirty="0">
                <a:latin typeface="Arial" panose="020B0604020202020204" pitchFamily="34" charset="0"/>
                <a:cs typeface="Arial" panose="020B0604020202020204" pitchFamily="34" charset="0"/>
              </a:rPr>
              <a:t>Rezistory	1/4 W, 5%</a:t>
            </a:r>
          </a:p>
          <a:p>
            <a:pPr lvl="1"/>
            <a:r>
              <a:rPr lang="sk-SK" sz="1400" dirty="0">
                <a:latin typeface="Arial" panose="020B0604020202020204" pitchFamily="34" charset="0"/>
                <a:cs typeface="Arial" panose="020B0604020202020204" pitchFamily="34" charset="0"/>
              </a:rPr>
              <a:t>R1, R3 	1,8 k</a:t>
            </a:r>
            <a:r>
              <a:rPr lang="el-GR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sk-SK" sz="1400" dirty="0">
                <a:latin typeface="Arial" panose="020B0604020202020204" pitchFamily="34" charset="0"/>
                <a:cs typeface="Arial" panose="020B0604020202020204" pitchFamily="34" charset="0"/>
              </a:rPr>
              <a:t> - odporový kód:    čierna, sivá, červená, zlatá</a:t>
            </a:r>
          </a:p>
          <a:p>
            <a:pPr lvl="1"/>
            <a:r>
              <a:rPr lang="sk-SK" sz="1400" dirty="0">
                <a:latin typeface="Arial" panose="020B0604020202020204" pitchFamily="34" charset="0"/>
                <a:cs typeface="Arial" panose="020B0604020202020204" pitchFamily="34" charset="0"/>
              </a:rPr>
              <a:t>R2 		680 </a:t>
            </a:r>
            <a:r>
              <a:rPr lang="el-GR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sk-SK" sz="1400" dirty="0">
                <a:latin typeface="Arial" panose="020B0604020202020204" pitchFamily="34" charset="0"/>
                <a:cs typeface="Arial" panose="020B0604020202020204" pitchFamily="34" charset="0"/>
              </a:rPr>
              <a:t> - odporový kód:	   modrá, šedá, hnedá, zlatá</a:t>
            </a:r>
          </a:p>
          <a:p>
            <a:pPr lvl="1"/>
            <a:r>
              <a:rPr lang="sk-SK" sz="1400" dirty="0">
                <a:latin typeface="Arial" panose="020B0604020202020204" pitchFamily="34" charset="0"/>
                <a:cs typeface="Arial" panose="020B0604020202020204" pitchFamily="34" charset="0"/>
              </a:rPr>
              <a:t>LDR</a:t>
            </a:r>
          </a:p>
          <a:p>
            <a:pPr lvl="1"/>
            <a:r>
              <a:rPr lang="sk-SK" sz="1400" dirty="0">
                <a:latin typeface="Arial" panose="020B0604020202020204" pitchFamily="34" charset="0"/>
                <a:cs typeface="Arial" panose="020B0604020202020204" pitchFamily="34" charset="0"/>
              </a:rPr>
              <a:t>P1 </a:t>
            </a:r>
            <a:r>
              <a:rPr lang="sk-SK" sz="1400" dirty="0" err="1">
                <a:latin typeface="Arial" panose="020B0604020202020204" pitchFamily="34" charset="0"/>
                <a:cs typeface="Arial" panose="020B0604020202020204" pitchFamily="34" charset="0"/>
              </a:rPr>
              <a:t>trimpot</a:t>
            </a:r>
            <a:r>
              <a:rPr lang="sk-SK" sz="1400" dirty="0">
                <a:latin typeface="Arial" panose="020B0604020202020204" pitchFamily="34" charset="0"/>
                <a:cs typeface="Arial" panose="020B0604020202020204" pitchFamily="34" charset="0"/>
              </a:rPr>
              <a:t> 	10k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sk-SK" sz="1400" b="1" dirty="0">
                <a:latin typeface="Arial" panose="020B0604020202020204" pitchFamily="34" charset="0"/>
                <a:cs typeface="Arial" panose="020B0604020202020204" pitchFamily="34" charset="0"/>
              </a:rPr>
              <a:t>Polovodiče</a:t>
            </a:r>
          </a:p>
          <a:p>
            <a:r>
              <a:rPr lang="sk-SK" sz="1400" dirty="0">
                <a:latin typeface="Arial" panose="020B0604020202020204" pitchFamily="34" charset="0"/>
                <a:cs typeface="Arial" panose="020B0604020202020204" pitchFamily="34" charset="0"/>
              </a:rPr>
              <a:t>Q1		 BC548</a:t>
            </a:r>
          </a:p>
          <a:p>
            <a:pPr lvl="1"/>
            <a:r>
              <a:rPr lang="sk-SK" sz="1400" dirty="0">
                <a:latin typeface="Arial" panose="020B0604020202020204" pitchFamily="34" charset="0"/>
                <a:cs typeface="Arial" panose="020B0604020202020204" pitchFamily="34" charset="0"/>
              </a:rPr>
              <a:t>Ekvivalent tranzistor NPN	</a:t>
            </a:r>
          </a:p>
          <a:p>
            <a:r>
              <a:rPr lang="sk-SK" sz="1400" dirty="0">
                <a:latin typeface="Arial" panose="020B0604020202020204" pitchFamily="34" charset="0"/>
                <a:cs typeface="Arial" panose="020B0604020202020204" pitchFamily="34" charset="0"/>
              </a:rPr>
              <a:t>D1		1N4004</a:t>
            </a:r>
          </a:p>
          <a:p>
            <a:pPr lvl="1"/>
            <a:r>
              <a:rPr lang="sk-SK" sz="1400" dirty="0">
                <a:latin typeface="Arial" panose="020B0604020202020204" pitchFamily="34" charset="0"/>
                <a:cs typeface="Arial" panose="020B0604020202020204" pitchFamily="34" charset="0"/>
              </a:rPr>
              <a:t>Ekvivalent dióda</a:t>
            </a:r>
          </a:p>
          <a:p>
            <a:r>
              <a:rPr lang="sk-SK" sz="1400" dirty="0">
                <a:latin typeface="Arial" panose="020B0604020202020204" pitchFamily="34" charset="0"/>
                <a:cs typeface="Arial" panose="020B0604020202020204" pitchFamily="34" charset="0"/>
              </a:rPr>
              <a:t>LED 		5mm</a:t>
            </a:r>
          </a:p>
          <a:p>
            <a:r>
              <a:rPr lang="sk-SK" sz="1400" dirty="0">
                <a:latin typeface="Arial" panose="020B0604020202020204" pitchFamily="34" charset="0"/>
                <a:cs typeface="Arial" panose="020B0604020202020204" pitchFamily="34" charset="0"/>
              </a:rPr>
              <a:t>VCC 		AK500 / 2 - Napájací zdroj konektora </a:t>
            </a:r>
          </a:p>
          <a:p>
            <a:r>
              <a:rPr lang="sk-SK" sz="1400" dirty="0">
                <a:latin typeface="Arial" panose="020B0604020202020204" pitchFamily="34" charset="0"/>
                <a:cs typeface="Arial" panose="020B0604020202020204" pitchFamily="34" charset="0"/>
              </a:rPr>
              <a:t>CN 		AK300 / 3 – záťaž na konektore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sk-SK" sz="1400" dirty="0">
                <a:latin typeface="Arial" panose="020B0604020202020204" pitchFamily="34" charset="0"/>
                <a:cs typeface="Arial" panose="020B0604020202020204" pitchFamily="34" charset="0"/>
              </a:rPr>
              <a:t>Relé K1 </a:t>
            </a:r>
            <a:r>
              <a:rPr lang="sk-SK" sz="1400" dirty="0" err="1">
                <a:latin typeface="Arial" panose="020B0604020202020204" pitchFamily="34" charset="0"/>
                <a:cs typeface="Arial" panose="020B0604020202020204" pitchFamily="34" charset="0"/>
              </a:rPr>
              <a:t>Onrom</a:t>
            </a:r>
            <a:r>
              <a:rPr lang="sk-SK" sz="1400" dirty="0">
                <a:latin typeface="Arial" panose="020B0604020202020204" pitchFamily="34" charset="0"/>
                <a:cs typeface="Arial" panose="020B0604020202020204" pitchFamily="34" charset="0"/>
              </a:rPr>
              <a:t> G5LE alebo ekvivalentné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sk-SK" sz="1400" dirty="0">
                <a:latin typeface="Arial" panose="020B0604020202020204" pitchFamily="34" charset="0"/>
                <a:cs typeface="Arial" panose="020B0604020202020204" pitchFamily="34" charset="0"/>
              </a:rPr>
              <a:t>DPS, Box, napájanie 12 V x 500 </a:t>
            </a:r>
            <a:r>
              <a:rPr lang="sk-SK" sz="1400" dirty="0" err="1"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endParaRPr lang="sk-SK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6BC01-F6B7-43D6-A37B-46045F3D22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8</a:t>
            </a:fld>
            <a:endParaRPr lang="en-US" b="1" i="1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B73BDE-E2B4-4599-85B7-933A703EB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200" dirty="0">
                <a:solidFill>
                  <a:schemeClr val="bg1"/>
                </a:solidFill>
              </a:rPr>
              <a:t>3. Schéma obvodu tieňového snímača s LDR- </a:t>
            </a:r>
            <a:r>
              <a:rPr lang="sk-SK" sz="3200" dirty="0" err="1">
                <a:solidFill>
                  <a:schemeClr val="bg1"/>
                </a:solidFill>
              </a:rPr>
              <a:t>fotorezistor</a:t>
            </a:r>
            <a:endParaRPr lang="sk-SK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hadow Sensor Pcb  Circuits, Energy, Light / Led Circuit Sensor Shadow (Twilight) With Ldr - Lighting Control">
            <a:extLst>
              <a:ext uri="{FF2B5EF4-FFF2-40B4-BE49-F238E27FC236}">
                <a16:creationId xmlns:a16="http://schemas.microsoft.com/office/drawing/2014/main" id="{2C939EB2-179F-44DB-A075-6CC808078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220" y="4173975"/>
            <a:ext cx="2352870" cy="167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DD5C47-0E3C-4F22-A981-623E93082E15}"/>
              </a:ext>
            </a:extLst>
          </p:cNvPr>
          <p:cNvSpPr txBox="1"/>
          <p:nvPr/>
        </p:nvSpPr>
        <p:spPr>
          <a:xfrm>
            <a:off x="6558529" y="5887837"/>
            <a:ext cx="27410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500" dirty="0">
                <a:solidFill>
                  <a:schemeClr val="bg1"/>
                </a:solidFill>
              </a:rPr>
              <a:t>Doska plošných spojov</a:t>
            </a:r>
          </a:p>
        </p:txBody>
      </p:sp>
      <p:pic>
        <p:nvPicPr>
          <p:cNvPr id="1028" name="Picture 4" descr="Shadow Sensor Componnents  Circuits, Energy, Light / Led Circuit Sensor Shadow (Twilight) With Ldr - Lighting Control">
            <a:extLst>
              <a:ext uri="{FF2B5EF4-FFF2-40B4-BE49-F238E27FC236}">
                <a16:creationId xmlns:a16="http://schemas.microsoft.com/office/drawing/2014/main" id="{EC482275-0080-4953-A7DB-CBA97BE02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951" y="1086347"/>
            <a:ext cx="3283301" cy="254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dow Sensor Silk Screen  Circuits, Energy, Light / Led Circuit Sensor Shadow (Twilight) With Ldr - Lighting Control">
            <a:extLst>
              <a:ext uri="{FF2B5EF4-FFF2-40B4-BE49-F238E27FC236}">
                <a16:creationId xmlns:a16="http://schemas.microsoft.com/office/drawing/2014/main" id="{5D0D2CF5-C937-45DF-8220-F6D1ECFF8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78130" y="4173975"/>
            <a:ext cx="2005456" cy="167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6E074F-6FF6-4E1B-92B6-33002E5D1A65}"/>
              </a:ext>
            </a:extLst>
          </p:cNvPr>
          <p:cNvSpPr txBox="1"/>
          <p:nvPr/>
        </p:nvSpPr>
        <p:spPr>
          <a:xfrm>
            <a:off x="9478130" y="5892611"/>
            <a:ext cx="200545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500" dirty="0">
                <a:solidFill>
                  <a:schemeClr val="bg1"/>
                </a:solidFill>
              </a:rPr>
              <a:t>Obvod komponentov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99066-E5C4-4B93-A1B7-CBD2EFD923E3}"/>
              </a:ext>
            </a:extLst>
          </p:cNvPr>
          <p:cNvSpPr txBox="1"/>
          <p:nvPr/>
        </p:nvSpPr>
        <p:spPr>
          <a:xfrm>
            <a:off x="7657951" y="3664113"/>
            <a:ext cx="328330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500" dirty="0">
                <a:solidFill>
                  <a:schemeClr val="bg1"/>
                </a:solidFill>
              </a:rPr>
              <a:t>Obvod komponentov</a:t>
            </a:r>
          </a:p>
        </p:txBody>
      </p:sp>
    </p:spTree>
    <p:extLst>
      <p:ext uri="{BB962C8B-B14F-4D97-AF65-F5344CB8AC3E}">
        <p14:creationId xmlns:p14="http://schemas.microsoft.com/office/powerpoint/2010/main" val="417270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33DE45-B1E0-44A7-9653-CDF058411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83" y="1349119"/>
            <a:ext cx="10999767" cy="2346209"/>
          </a:xfrm>
        </p:spPr>
        <p:txBody>
          <a:bodyPr/>
          <a:lstStyle/>
          <a:p>
            <a:r>
              <a:rPr lang="sk-SK" dirty="0" err="1"/>
              <a:t>Fotorezistor</a:t>
            </a:r>
            <a:r>
              <a:rPr lang="sk-SK" dirty="0"/>
              <a:t> </a:t>
            </a:r>
            <a:r>
              <a:rPr lang="sk-SK" dirty="0">
                <a:sym typeface="Wingdings" panose="05000000000000000000" pitchFamily="2" charset="2"/>
              </a:rPr>
              <a:t> </a:t>
            </a:r>
            <a:r>
              <a:rPr lang="sk-SK" dirty="0"/>
              <a:t>rezistor závislý od svetla </a:t>
            </a:r>
            <a:r>
              <a:rPr lang="sk-SK" dirty="0">
                <a:sym typeface="Wingdings" panose="05000000000000000000" pitchFamily="2" charset="2"/>
              </a:rPr>
              <a:t> </a:t>
            </a:r>
            <a:r>
              <a:rPr lang="sk-SK" dirty="0"/>
              <a:t>LDR</a:t>
            </a:r>
          </a:p>
          <a:p>
            <a:pPr lvl="1"/>
            <a:r>
              <a:rPr lang="sk-SK" sz="1800" dirty="0"/>
              <a:t>jeho odpor klesá so zvyšujúcou sa intenzitou dopadajúceho svetla</a:t>
            </a:r>
          </a:p>
          <a:p>
            <a:pPr lvl="1"/>
            <a:r>
              <a:rPr lang="sk-SK" sz="1800" dirty="0"/>
              <a:t>tiež má názov </a:t>
            </a:r>
            <a:r>
              <a:rPr lang="sk-SK" sz="1800" dirty="0" err="1"/>
              <a:t>fotovodič</a:t>
            </a:r>
            <a:endParaRPr lang="sk-SK" sz="1800" dirty="0"/>
          </a:p>
          <a:p>
            <a:pPr lvl="1"/>
            <a:r>
              <a:rPr lang="sk-SK" sz="1800" dirty="0"/>
              <a:t>je vyrobený z </a:t>
            </a:r>
            <a:r>
              <a:rPr lang="sk-SK" sz="1800" dirty="0" err="1"/>
              <a:t>vysokoodporového</a:t>
            </a:r>
            <a:r>
              <a:rPr lang="sk-SK" sz="1800" dirty="0"/>
              <a:t> polovodiča</a:t>
            </a:r>
          </a:p>
          <a:p>
            <a:pPr lvl="1"/>
            <a:r>
              <a:rPr lang="sk-SK" sz="1800" dirty="0"/>
              <a:t>Fotóny svetla dopadajúceho na zariadenie s dostatočne vysokou frekvenciou sú absorbované polovodičom</a:t>
            </a:r>
          </a:p>
          <a:p>
            <a:pPr lvl="2"/>
            <a:r>
              <a:rPr lang="sk-SK" sz="1800" dirty="0"/>
              <a:t>poskytujú viazaným elektrónom dostatok energie na skočenie do vodivého pásma</a:t>
            </a:r>
          </a:p>
          <a:p>
            <a:pPr lvl="1"/>
            <a:r>
              <a:rPr lang="sk-SK" sz="1800" dirty="0"/>
              <a:t>Voľný elektrón (a diera) vedú elektrický prúd </a:t>
            </a:r>
            <a:r>
              <a:rPr lang="sk-SK" sz="1800" dirty="0">
                <a:sym typeface="Wingdings" panose="05000000000000000000" pitchFamily="2" charset="2"/>
              </a:rPr>
              <a:t> znižujú tým odpor</a:t>
            </a:r>
            <a:endParaRPr lang="sk-SK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5E3868-31B2-4873-BA8E-5F5ED4EB9C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9</a:t>
            </a:fld>
            <a:endParaRPr lang="en-US" b="1" i="1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39E3DD-0DC0-4767-9EA0-3CFDF3C96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3" y="545373"/>
            <a:ext cx="9973553" cy="432000"/>
          </a:xfrm>
        </p:spPr>
        <p:txBody>
          <a:bodyPr/>
          <a:lstStyle/>
          <a:p>
            <a:r>
              <a:rPr lang="sk-SK" sz="3200" dirty="0">
                <a:solidFill>
                  <a:schemeClr val="bg1"/>
                </a:solidFill>
              </a:rPr>
              <a:t>3. Schéma obvodu tieňového snímača s LDR</a:t>
            </a:r>
            <a:endParaRPr lang="sk-SK" dirty="0"/>
          </a:p>
        </p:txBody>
      </p:sp>
      <p:pic>
        <p:nvPicPr>
          <p:cNvPr id="2050" name="Picture 2" descr="Réalisation d'un allumeur réverbère | le trèfle scientifique">
            <a:extLst>
              <a:ext uri="{FF2B5EF4-FFF2-40B4-BE49-F238E27FC236}">
                <a16:creationId xmlns:a16="http://schemas.microsoft.com/office/drawing/2014/main" id="{E8A17E5B-3893-40A5-95FC-8D9EA3074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00" b="90000" l="0" r="100000">
                        <a14:foregroundMark x1="46333" y1="36000" x2="33333" y2="16667"/>
                        <a14:foregroundMark x1="58667" y1="36000" x2="46333" y2="18000"/>
                        <a14:backgroundMark x1="44000" y1="55333" x2="44667" y2="5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47" y="4266130"/>
            <a:ext cx="3700355" cy="185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 1160 13 Fotorezistor 550 nm 35220 kOhm 15 kOhm 04 MOhm 12 MOhm Excelitas">
            <a:extLst>
              <a:ext uri="{FF2B5EF4-FFF2-40B4-BE49-F238E27FC236}">
                <a16:creationId xmlns:a16="http://schemas.microsoft.com/office/drawing/2014/main" id="{81373AE6-BB86-4C2B-8D7B-88571DF23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88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899" r="4759" b="25394"/>
          <a:stretch/>
        </p:blipFill>
        <p:spPr bwMode="auto">
          <a:xfrm rot="2871068">
            <a:off x="3798724" y="4819759"/>
            <a:ext cx="2780851" cy="74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1060 13 Fotorezistor 600 nm 2794 kOhm 8 kOhm 05 MOhm 15 MOhm Excelitas">
            <a:extLst>
              <a:ext uri="{FF2B5EF4-FFF2-40B4-BE49-F238E27FC236}">
                <a16:creationId xmlns:a16="http://schemas.microsoft.com/office/drawing/2014/main" id="{E164607C-2682-4F15-833A-EF5005218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71" t="24967" r="33569" b="24070"/>
          <a:stretch/>
        </p:blipFill>
        <p:spPr bwMode="auto">
          <a:xfrm rot="560377">
            <a:off x="8368737" y="3983959"/>
            <a:ext cx="2871430" cy="19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996011B Excelitas - Fotoresistor | 200mW; 0,4kΩ; 2kΩ; 150kΩ; 600nm;  Montaje: THT; 100VCA | TME - Elektroniikka komponentit (WFS)">
            <a:extLst>
              <a:ext uri="{FF2B5EF4-FFF2-40B4-BE49-F238E27FC236}">
                <a16:creationId xmlns:a16="http://schemas.microsoft.com/office/drawing/2014/main" id="{DBA78627-F217-4B7A-9A79-274EB199F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0156" y1="84583" x2="10625" y2="85208"/>
                        <a14:foregroundMark x1="10469" y1="87083" x2="19063" y2="89583"/>
                        <a14:foregroundMark x1="5938" y1="90208" x2="13750" y2="95625"/>
                        <a14:foregroundMark x1="43594" y1="51458" x2="81094" y2="9792"/>
                        <a14:foregroundMark x1="6563" y1="87500" x2="15000" y2="76875"/>
                        <a14:foregroundMark x1="14375" y1="95417" x2="25469" y2="84375"/>
                        <a14:foregroundMark x1="38125" y1="57500" x2="42500" y2="52708"/>
                        <a14:foregroundMark x1="81406" y1="25833" x2="84688" y2="22292"/>
                        <a14:foregroundMark x1="90156" y1="17708" x2="96406" y2="12083"/>
                        <a14:foregroundMark x1="81719" y1="8542" x2="86094" y2="4375"/>
                        <a14:backgroundMark x1="22500" y1="50208" x2="49844" y2="16250"/>
                        <a14:backgroundMark x1="9063" y1="31042" x2="10625" y2="28125"/>
                        <a14:backgroundMark x1="10469" y1="17083" x2="39531" y2="33750"/>
                        <a14:backgroundMark x1="32344" y1="11875" x2="52656" y2="31458"/>
                        <a14:backgroundMark x1="17344" y1="62083" x2="77188" y2="6667"/>
                        <a14:backgroundMark x1="40313" y1="94167" x2="93281" y2="20833"/>
                        <a14:backgroundMark x1="938" y1="98542" x2="3594" y2="32708"/>
                        <a14:backgroundMark x1="2188" y1="86875" x2="87344" y2="208"/>
                        <a14:backgroundMark x1="22188" y1="77292" x2="92500" y2="3750"/>
                        <a14:backgroundMark x1="2813" y1="91250" x2="14063" y2="97917"/>
                        <a14:backgroundMark x1="15313" y1="97708" x2="98594" y2="12083"/>
                        <a14:backgroundMark x1="16406" y1="98750" x2="98750" y2="97917"/>
                        <a14:backgroundMark x1="98750" y1="98750" x2="98281" y2="13333"/>
                        <a14:backgroundMark x1="1719" y1="37292" x2="1719" y2="1458"/>
                        <a14:backgroundMark x1="82344" y1="82708" x2="82344" y2="82708"/>
                        <a14:backgroundMark x1="62031" y1="85833" x2="98125" y2="35000"/>
                        <a14:backgroundMark x1="12812" y1="10833" x2="65625" y2="9583"/>
                        <a14:backgroundMark x1="72813" y1="20208" x2="66563" y2="27500"/>
                        <a14:backgroundMark x1="66406" y1="26667" x2="71719" y2="2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87660">
            <a:off x="6227622" y="3832481"/>
            <a:ext cx="2443319" cy="251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63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tem pitch deck.potx" id="{007A4A51-4FFC-4105-B3D8-61FC23843082}" vid="{F1F7DFAD-69C8-483C-AAF4-70218CA266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STEM pitch deck</Template>
  <TotalTime>277</TotalTime>
  <Words>786</Words>
  <Application>Microsoft Office PowerPoint</Application>
  <PresentationFormat>Widescreen</PresentationFormat>
  <Paragraphs>104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Corbel</vt:lpstr>
      <vt:lpstr>Open Sans</vt:lpstr>
      <vt:lpstr>Times New Roman</vt:lpstr>
      <vt:lpstr>Wingdings</vt:lpstr>
      <vt:lpstr>Office Theme</vt:lpstr>
      <vt:lpstr>Súmrakový spínač osvetlenia</vt:lpstr>
      <vt:lpstr>Využitie v praxi a funkcie súmrakového spínača osvetlenia</vt:lpstr>
      <vt:lpstr>Druhy súmrakového spínača osvetlenia</vt:lpstr>
      <vt:lpstr>Typy súmrakového spínača osvetlenia podľa umiestnenia</vt:lpstr>
      <vt:lpstr>Spínacie súčiastky v súmrakovom spínači osvetlenia</vt:lpstr>
      <vt:lpstr>Schémy súmrakového spínača osvetlenia</vt:lpstr>
      <vt:lpstr>Súmrakový spínač s oddeleným mrazuvzdorným snímačom</vt:lpstr>
      <vt:lpstr>3. Schéma obvodu tieňového snímača s LDR- fotorezistor</vt:lpstr>
      <vt:lpstr>3. Schéma obvodu tieňového snímača s LDR</vt:lpstr>
      <vt:lpstr>Ďakujem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Súmrakový spínač osvetlenia</dc:title>
  <dc:creator>Linda Vincelová</dc:creator>
  <cp:lastModifiedBy>Linda Vincelová</cp:lastModifiedBy>
  <cp:revision>213</cp:revision>
  <dcterms:created xsi:type="dcterms:W3CDTF">2021-01-21T18:24:13Z</dcterms:created>
  <dcterms:modified xsi:type="dcterms:W3CDTF">2021-01-26T10:11:46Z</dcterms:modified>
</cp:coreProperties>
</file>